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68" r:id="rId11"/>
  </p:sldMasterIdLst>
  <p:notesMasterIdLst>
    <p:notesMasterId r:id="rId35"/>
  </p:notesMasterIdLst>
  <p:sldIdLst>
    <p:sldId id="256"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ADFF9F-5749-8BC3-2B13-0E8808CF2A79}" v="2" dt="2026-03-13T21:23:01.504"/>
    <p1510:client id="{B31AFA70-4636-2D21-E158-57C0B2D83B00}" v="1" dt="2026-03-12T09:21:58.2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ableStyles" Target="tableStyles.xml"/><Relationship Id="rId21" Type="http://schemas.openxmlformats.org/officeDocument/2006/relationships/slide" Target="slides/slide10.xml"/><Relationship Id="rId34" Type="http://schemas.openxmlformats.org/officeDocument/2006/relationships/slide" Target="slides/slide23.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6"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en-GB" sz="1800" b="0" strike="noStrike" spc="-1">
                <a:solidFill>
                  <a:schemeClr val="dk1"/>
                </a:solidFill>
                <a:latin typeface="Aptos"/>
              </a:rPr>
              <a:t>Click to move the slide</a:t>
            </a:r>
          </a:p>
        </p:txBody>
      </p:sp>
      <p:sp>
        <p:nvSpPr>
          <p:cNvPr id="67"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216000">
              <a:buNone/>
            </a:pPr>
            <a:r>
              <a:rPr lang="en-AU" sz="2000" b="0" strike="noStrike" spc="-1">
                <a:solidFill>
                  <a:srgbClr val="000000"/>
                </a:solidFill>
                <a:latin typeface="Arial"/>
              </a:rPr>
              <a:t>Click to edit the notes format</a:t>
            </a:r>
          </a:p>
        </p:txBody>
      </p:sp>
      <p:sp>
        <p:nvSpPr>
          <p:cNvPr id="68"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en-AU" sz="1400" b="0" strike="noStrike" spc="-1">
                <a:solidFill>
                  <a:srgbClr val="000000"/>
                </a:solidFill>
                <a:latin typeface="Times New Roman"/>
              </a:rPr>
              <a:t>&lt;header&gt;</a:t>
            </a:r>
          </a:p>
        </p:txBody>
      </p:sp>
      <p:sp>
        <p:nvSpPr>
          <p:cNvPr id="69" name="PlaceHolder 4"/>
          <p:cNvSpPr>
            <a:spLocks noGrp="1"/>
          </p:cNvSpPr>
          <p:nvPr>
            <p:ph type="dt" idx="34"/>
          </p:nvPr>
        </p:nvSpPr>
        <p:spPr>
          <a:xfrm>
            <a:off x="4278960" y="0"/>
            <a:ext cx="3280680" cy="534240"/>
          </a:xfrm>
          <a:prstGeom prst="rect">
            <a:avLst/>
          </a:prstGeom>
          <a:noFill/>
          <a:ln w="0">
            <a:noFill/>
          </a:ln>
        </p:spPr>
        <p:txBody>
          <a:bodyPr lIns="0" tIns="0" rIns="0" bIns="0" anchor="t">
            <a:noAutofit/>
          </a:bodyPr>
          <a:lstStyle>
            <a:lvl1pPr indent="0" algn="r">
              <a:buNone/>
              <a:defRPr lang="en-AU" sz="1400" b="0" strike="noStrike" spc="-1">
                <a:solidFill>
                  <a:srgbClr val="000000"/>
                </a:solidFill>
                <a:latin typeface="Times New Roman"/>
              </a:defRPr>
            </a:lvl1pPr>
          </a:lstStyle>
          <a:p>
            <a:pPr indent="0" algn="r">
              <a:buNone/>
            </a:pPr>
            <a:r>
              <a:rPr lang="en-AU" sz="1400" b="0" strike="noStrike" spc="-1">
                <a:solidFill>
                  <a:srgbClr val="000000"/>
                </a:solidFill>
                <a:latin typeface="Times New Roman"/>
              </a:rPr>
              <a:t>&lt;date/time&gt;</a:t>
            </a:r>
          </a:p>
        </p:txBody>
      </p:sp>
      <p:sp>
        <p:nvSpPr>
          <p:cNvPr id="70" name="PlaceHolder 5"/>
          <p:cNvSpPr>
            <a:spLocks noGrp="1"/>
          </p:cNvSpPr>
          <p:nvPr>
            <p:ph type="ftr" idx="35"/>
          </p:nvPr>
        </p:nvSpPr>
        <p:spPr>
          <a:xfrm>
            <a:off x="0" y="10157400"/>
            <a:ext cx="3280680" cy="534240"/>
          </a:xfrm>
          <a:prstGeom prst="rect">
            <a:avLst/>
          </a:prstGeom>
          <a:noFill/>
          <a:ln w="0">
            <a:noFill/>
          </a:ln>
        </p:spPr>
        <p:txBody>
          <a:bodyPr lIns="0" tIns="0" rIns="0" bIns="0" anchor="b">
            <a:noAutofit/>
          </a:bodyPr>
          <a:lstStyle>
            <a:lvl1pPr indent="0">
              <a:buNone/>
              <a:defRPr lang="en-AU" sz="1400" b="0" strike="noStrike" spc="-1">
                <a:solidFill>
                  <a:srgbClr val="000000"/>
                </a:solidFill>
                <a:latin typeface="Times New Roman"/>
              </a:defRPr>
            </a:lvl1pPr>
          </a:lstStyle>
          <a:p>
            <a:pPr indent="0">
              <a:buNone/>
            </a:pPr>
            <a:r>
              <a:rPr lang="en-AU" sz="1400" b="0" strike="noStrike" spc="-1">
                <a:solidFill>
                  <a:srgbClr val="000000"/>
                </a:solidFill>
                <a:latin typeface="Times New Roman"/>
              </a:rPr>
              <a:t>&lt;footer&gt;</a:t>
            </a:r>
          </a:p>
        </p:txBody>
      </p:sp>
      <p:sp>
        <p:nvSpPr>
          <p:cNvPr id="71" name="PlaceHolder 6"/>
          <p:cNvSpPr>
            <a:spLocks noGrp="1"/>
          </p:cNvSpPr>
          <p:nvPr>
            <p:ph type="sldNum" idx="36"/>
          </p:nvPr>
        </p:nvSpPr>
        <p:spPr>
          <a:xfrm>
            <a:off x="4278960" y="10157400"/>
            <a:ext cx="3280680" cy="534240"/>
          </a:xfrm>
          <a:prstGeom prst="rect">
            <a:avLst/>
          </a:prstGeom>
          <a:noFill/>
          <a:ln w="0">
            <a:noFill/>
          </a:ln>
        </p:spPr>
        <p:txBody>
          <a:bodyPr lIns="0" tIns="0" rIns="0" bIns="0" anchor="b">
            <a:noAutofit/>
          </a:bodyPr>
          <a:lstStyle>
            <a:lvl1pPr indent="0" algn="r">
              <a:buNone/>
              <a:defRPr lang="en-AU" sz="1400" b="0" strike="noStrike" spc="-1">
                <a:solidFill>
                  <a:srgbClr val="000000"/>
                </a:solidFill>
                <a:latin typeface="Times New Roman"/>
              </a:defRPr>
            </a:lvl1pPr>
          </a:lstStyle>
          <a:p>
            <a:pPr indent="0" algn="r">
              <a:buNone/>
            </a:pPr>
            <a:fld id="{999E89BE-0454-4456-AEF2-384480887821}" type="slidenum">
              <a:rPr lang="en-AU" sz="1400" b="0" strike="noStrike" spc="-1">
                <a:solidFill>
                  <a:srgbClr val="000000"/>
                </a:solidFill>
                <a:latin typeface="Times New Roman"/>
              </a:rPr>
              <a:t>‹#›</a:t>
            </a:fld>
            <a:endParaRPr lang="en-AU"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PlaceHolder 1"/>
          <p:cNvSpPr>
            <a:spLocks noGrp="1" noRot="1" noChangeAspect="1"/>
          </p:cNvSpPr>
          <p:nvPr>
            <p:ph type="sldImg"/>
          </p:nvPr>
        </p:nvSpPr>
        <p:spPr>
          <a:xfrm>
            <a:off x="685800" y="1143000"/>
            <a:ext cx="5486400" cy="3086100"/>
          </a:xfrm>
          <a:prstGeom prst="rect">
            <a:avLst/>
          </a:prstGeom>
          <a:ln w="0">
            <a:noFill/>
          </a:ln>
        </p:spPr>
      </p:sp>
      <p:sp>
        <p:nvSpPr>
          <p:cNvPr id="180"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0">
              <a:lnSpc>
                <a:spcPct val="100000"/>
              </a:lnSpc>
              <a:buNone/>
            </a:pPr>
            <a:r>
              <a:rPr lang="en-US" sz="2000" b="0" strike="noStrike" spc="-1">
                <a:solidFill>
                  <a:srgbClr val="000000"/>
                </a:solidFill>
                <a:latin typeface="Arial"/>
                <a:ea typeface="Calibri"/>
              </a:rPr>
              <a:t>Dr Richard Fleming "You are designed to survive"</a:t>
            </a:r>
            <a:endParaRPr lang="en-AU" sz="2000" b="0" strike="noStrike" spc="-1">
              <a:solidFill>
                <a:srgbClr val="000000"/>
              </a:solidFill>
              <a:latin typeface="Arial"/>
            </a:endParaRPr>
          </a:p>
          <a:p>
            <a:pPr marL="216000" indent="0">
              <a:lnSpc>
                <a:spcPct val="100000"/>
              </a:lnSpc>
              <a:buNone/>
            </a:pPr>
            <a:r>
              <a:rPr lang="en-US" sz="2000" b="0" strike="noStrike" spc="-1">
                <a:solidFill>
                  <a:srgbClr val="000000"/>
                </a:solidFill>
                <a:latin typeface="Arial"/>
                <a:ea typeface="Calibri"/>
              </a:rPr>
              <a:t>SARS-COV-2 can reverse transcribe and get into your DNA</a:t>
            </a:r>
            <a:br>
              <a:rPr sz="2000"/>
            </a:br>
            <a:r>
              <a:rPr lang="en-US" sz="2000" b="0" strike="noStrike" spc="-1">
                <a:solidFill>
                  <a:srgbClr val="666276"/>
                </a:solidFill>
                <a:highlight>
                  <a:srgbClr val="FFFFFF"/>
                </a:highlight>
                <a:latin typeface="Arial"/>
                <a:ea typeface="Calibri"/>
              </a:rPr>
              <a:t> Presented a framework of understanding COVID19 and how to heal from the </a:t>
            </a:r>
            <a:r>
              <a:rPr lang="en-US" sz="2000" b="1" strike="noStrike" spc="-1">
                <a:solidFill>
                  <a:srgbClr val="666276"/>
                </a:solidFill>
                <a:highlight>
                  <a:srgbClr val="FFFFFF"/>
                </a:highlight>
                <a:latin typeface="Arial"/>
                <a:ea typeface="Calibri"/>
              </a:rPr>
              <a:t>shedding, infection and the injection/jab</a:t>
            </a:r>
            <a:r>
              <a:rPr lang="en-US" sz="2000" b="0" strike="noStrike" spc="-1">
                <a:solidFill>
                  <a:srgbClr val="666276"/>
                </a:solidFill>
                <a:highlight>
                  <a:srgbClr val="FFFFFF"/>
                </a:highlight>
                <a:latin typeface="Arial"/>
                <a:ea typeface="Calibri"/>
              </a:rPr>
              <a:t> based on measurable scientific research. </a:t>
            </a:r>
            <a:endParaRPr lang="en-AU" sz="2000" b="0" strike="noStrike" spc="-1">
              <a:solidFill>
                <a:srgbClr val="000000"/>
              </a:solidFill>
              <a:latin typeface="Arial"/>
            </a:endParaRPr>
          </a:p>
        </p:txBody>
      </p:sp>
      <p:sp>
        <p:nvSpPr>
          <p:cNvPr id="181" name="PlaceHolder 3"/>
          <p:cNvSpPr>
            <a:spLocks noGrp="1"/>
          </p:cNvSpPr>
          <p:nvPr>
            <p:ph type="sldNum" idx="37"/>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AU" sz="1200" b="0" strike="noStrike" spc="-1">
                <a:solidFill>
                  <a:srgbClr val="000000"/>
                </a:solidFill>
                <a:latin typeface="Times New Roman"/>
              </a:defRPr>
            </a:lvl1pPr>
          </a:lstStyle>
          <a:p>
            <a:pPr indent="0" algn="r">
              <a:lnSpc>
                <a:spcPct val="100000"/>
              </a:lnSpc>
              <a:buNone/>
            </a:pPr>
            <a:fld id="{474C8C2F-5953-4026-868E-2EE6D7C60BC7}" type="slidenum">
              <a:rPr lang="en-AU" sz="1200" b="0" strike="noStrike" spc="-1">
                <a:solidFill>
                  <a:srgbClr val="000000"/>
                </a:solidFill>
                <a:latin typeface="Times New Roman"/>
              </a:rPr>
              <a:t>7</a:t>
            </a:fld>
            <a:endParaRPr lang="en-AU" sz="12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GB" sz="1800" b="0" strike="noStrike" spc="-1">
              <a:solidFill>
                <a:schemeClr val="dk1"/>
              </a:solidFill>
              <a:latin typeface="Aptos"/>
            </a:endParaRPr>
          </a:p>
        </p:txBody>
      </p:sp>
      <p:sp>
        <p:nvSpPr>
          <p:cNvPr id="6" name="PlaceHolder 2"/>
          <p:cNvSpPr>
            <a:spLocks noGrp="1"/>
          </p:cNvSpPr>
          <p:nvPr>
            <p:ph type="subTitle"/>
          </p:nvPr>
        </p:nvSpPr>
        <p:spPr>
          <a:xfrm>
            <a:off x="838080" y="1825560"/>
            <a:ext cx="10515240" cy="4350960"/>
          </a:xfrm>
          <a:prstGeom prst="rect">
            <a:avLst/>
          </a:prstGeom>
          <a:noFill/>
          <a:ln w="0">
            <a:noFill/>
          </a:ln>
        </p:spPr>
        <p:txBody>
          <a:bodyPr lIns="0" tIns="0" rIns="0" bIns="0" anchor="ctr">
            <a:noAutofit/>
          </a:bodyPr>
          <a:lstStyle/>
          <a:p>
            <a:pPr indent="0" algn="ctr">
              <a:buNone/>
            </a:pPr>
            <a:endParaRPr lang="en-AU"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4B80DC77-432B-4AC4-B638-72A15DD9A906}"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Content with Caption">
    <p:spTree>
      <p:nvGrpSpPr>
        <p:cNvPr id="1" name=""/>
        <p:cNvGrpSpPr/>
        <p:nvPr/>
      </p:nvGrpSpPr>
      <p:grpSpPr>
        <a:xfrm>
          <a:off x="0" y="0"/>
          <a:ext cx="0" cy="0"/>
          <a:chOff x="0" y="0"/>
          <a:chExt cx="0" cy="0"/>
        </a:xfrm>
      </p:grpSpPr>
      <p:sp>
        <p:nvSpPr>
          <p:cNvPr id="2" name="PlaceHolder 1"/>
          <p:cNvSpPr>
            <a:spLocks noGrp="1"/>
          </p:cNvSpPr>
          <p:nvPr>
            <p:ph type="ftr" idx="29"/>
          </p:nvPr>
        </p:nvSpPr>
        <p:spPr/>
        <p:txBody>
          <a:bodyPr/>
          <a:lstStyle/>
          <a:p>
            <a:r>
              <a:t>Footer</a:t>
            </a:r>
          </a:p>
        </p:txBody>
      </p:sp>
      <p:sp>
        <p:nvSpPr>
          <p:cNvPr id="3" name="PlaceHolder 2"/>
          <p:cNvSpPr>
            <a:spLocks noGrp="1"/>
          </p:cNvSpPr>
          <p:nvPr>
            <p:ph type="sldNum" idx="30"/>
          </p:nvPr>
        </p:nvSpPr>
        <p:spPr/>
        <p:txBody>
          <a:bodyPr/>
          <a:lstStyle/>
          <a:p>
            <a:fld id="{E7CFAE68-189E-44E1-B593-6AE048D6DF4C}" type="slidenum">
              <a:t>‹#›</a:t>
            </a:fld>
            <a:endParaRPr/>
          </a:p>
        </p:txBody>
      </p:sp>
      <p:sp>
        <p:nvSpPr>
          <p:cNvPr id="4" name="PlaceHolder 3"/>
          <p:cNvSpPr>
            <a:spLocks noGrp="1"/>
          </p:cNvSpPr>
          <p:nvPr>
            <p:ph type="dt" idx="28"/>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Picture with Caption">
    <p:spTree>
      <p:nvGrpSpPr>
        <p:cNvPr id="1" name=""/>
        <p:cNvGrpSpPr/>
        <p:nvPr/>
      </p:nvGrpSpPr>
      <p:grpSpPr>
        <a:xfrm>
          <a:off x="0" y="0"/>
          <a:ext cx="0" cy="0"/>
          <a:chOff x="0" y="0"/>
          <a:chExt cx="0" cy="0"/>
        </a:xfrm>
      </p:grpSpPr>
      <p:sp>
        <p:nvSpPr>
          <p:cNvPr id="2" name="PlaceHolder 1"/>
          <p:cNvSpPr>
            <a:spLocks noGrp="1"/>
          </p:cNvSpPr>
          <p:nvPr>
            <p:ph type="ftr" idx="32"/>
          </p:nvPr>
        </p:nvSpPr>
        <p:spPr/>
        <p:txBody>
          <a:bodyPr/>
          <a:lstStyle/>
          <a:p>
            <a:r>
              <a:t>Footer</a:t>
            </a:r>
          </a:p>
        </p:txBody>
      </p:sp>
      <p:sp>
        <p:nvSpPr>
          <p:cNvPr id="3" name="PlaceHolder 2"/>
          <p:cNvSpPr>
            <a:spLocks noGrp="1"/>
          </p:cNvSpPr>
          <p:nvPr>
            <p:ph type="sldNum" idx="33"/>
          </p:nvPr>
        </p:nvSpPr>
        <p:spPr/>
        <p:txBody>
          <a:bodyPr/>
          <a:lstStyle/>
          <a:p>
            <a:fld id="{6D767F3C-E4EC-4A1E-891A-E05269B24D39}" type="slidenum">
              <a:t>‹#›</a:t>
            </a:fld>
            <a:endParaRPr/>
          </a:p>
        </p:txBody>
      </p:sp>
      <p:sp>
        <p:nvSpPr>
          <p:cNvPr id="4" name="PlaceHolder 3"/>
          <p:cNvSpPr>
            <a:spLocks noGrp="1"/>
          </p:cNvSpPr>
          <p:nvPr>
            <p:ph type="dt" idx="3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51EDCB4E-74BF-4C5C-8756-2BC83A19AB01}" type="slidenum">
              <a:t>‹#›</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lstStyle/>
          <a:p>
            <a:r>
              <a:t>Footer</a:t>
            </a:r>
          </a:p>
        </p:txBody>
      </p:sp>
      <p:sp>
        <p:nvSpPr>
          <p:cNvPr id="3" name="PlaceHolder 2"/>
          <p:cNvSpPr>
            <a:spLocks noGrp="1"/>
          </p:cNvSpPr>
          <p:nvPr>
            <p:ph type="sldNum" idx="9"/>
          </p:nvPr>
        </p:nvSpPr>
        <p:spPr/>
        <p:txBody>
          <a:bodyPr/>
          <a:lstStyle/>
          <a:p>
            <a:fld id="{44C6FB4D-C9A0-4551-A532-3510EEC853EF}" type="slidenum">
              <a:t>‹#›</a:t>
            </a:fld>
            <a:endParaRPr/>
          </a:p>
        </p:txBody>
      </p:sp>
      <p:sp>
        <p:nvSpPr>
          <p:cNvPr id="4" name="PlaceHolder 3"/>
          <p:cNvSpPr>
            <a:spLocks noGrp="1"/>
          </p:cNvSpPr>
          <p:nvPr>
            <p:ph type="dt" idx="7"/>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GB" sz="1800" b="0" strike="noStrike" spc="-1">
              <a:solidFill>
                <a:schemeClr val="dk1"/>
              </a:solidFill>
              <a:latin typeface="Aptos"/>
            </a:endParaRPr>
          </a:p>
        </p:txBody>
      </p:sp>
      <p:sp>
        <p:nvSpPr>
          <p:cNvPr id="23"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lstStyle/>
          <a:p>
            <a:pPr indent="0">
              <a:lnSpc>
                <a:spcPct val="90000"/>
              </a:lnSpc>
              <a:spcBef>
                <a:spcPts val="1417"/>
              </a:spcBef>
              <a:buNone/>
            </a:pPr>
            <a:endParaRPr lang="en-GB" sz="2800" b="0" strike="noStrike" spc="-1">
              <a:solidFill>
                <a:schemeClr val="dk1"/>
              </a:solidFill>
              <a:latin typeface="Aptos"/>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5EBDB1F4-CC9D-4B81-A350-A92A5FD679F3}" type="slidenum">
              <a:t>‹#›</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Section Header">
    <p:spTree>
      <p:nvGrpSpPr>
        <p:cNvPr id="1" name=""/>
        <p:cNvGrpSpPr/>
        <p:nvPr/>
      </p:nvGrpSpPr>
      <p:grpSpPr>
        <a:xfrm>
          <a:off x="0" y="0"/>
          <a:ext cx="0" cy="0"/>
          <a:chOff x="0" y="0"/>
          <a:chExt cx="0" cy="0"/>
        </a:xfrm>
      </p:grpSpPr>
      <p:sp>
        <p:nvSpPr>
          <p:cNvPr id="2" name="PlaceHolder 1"/>
          <p:cNvSpPr>
            <a:spLocks noGrp="1"/>
          </p:cNvSpPr>
          <p:nvPr>
            <p:ph type="ftr" idx="14"/>
          </p:nvPr>
        </p:nvSpPr>
        <p:spPr/>
        <p:txBody>
          <a:bodyPr/>
          <a:lstStyle/>
          <a:p>
            <a:r>
              <a:t>Footer</a:t>
            </a:r>
          </a:p>
        </p:txBody>
      </p:sp>
      <p:sp>
        <p:nvSpPr>
          <p:cNvPr id="3" name="PlaceHolder 2"/>
          <p:cNvSpPr>
            <a:spLocks noGrp="1"/>
          </p:cNvSpPr>
          <p:nvPr>
            <p:ph type="sldNum" idx="15"/>
          </p:nvPr>
        </p:nvSpPr>
        <p:spPr/>
        <p:txBody>
          <a:bodyPr/>
          <a:lstStyle/>
          <a:p>
            <a:fld id="{91695D53-8341-4EEA-9BFD-3FCA70E50CD3}" type="slidenum">
              <a:t>‹#›</a:t>
            </a:fld>
            <a:endParaRPr/>
          </a:p>
        </p:txBody>
      </p:sp>
      <p:sp>
        <p:nvSpPr>
          <p:cNvPr id="4" name="PlaceHolder 3"/>
          <p:cNvSpPr>
            <a:spLocks noGrp="1"/>
          </p:cNvSpPr>
          <p:nvPr>
            <p:ph type="dt" idx="13"/>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GB" sz="1800" b="0" strike="noStrike" spc="-1">
              <a:solidFill>
                <a:schemeClr val="dk1"/>
              </a:solidFill>
              <a:latin typeface="Aptos"/>
            </a:endParaRPr>
          </a:p>
        </p:txBody>
      </p:sp>
      <p:sp>
        <p:nvSpPr>
          <p:cNvPr id="36"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indent="0">
              <a:lnSpc>
                <a:spcPct val="90000"/>
              </a:lnSpc>
              <a:spcBef>
                <a:spcPts val="1417"/>
              </a:spcBef>
              <a:buNone/>
            </a:pPr>
            <a:endParaRPr lang="en-GB" sz="2800" b="0" strike="noStrike" spc="-1">
              <a:solidFill>
                <a:schemeClr val="dk1"/>
              </a:solidFill>
              <a:latin typeface="Aptos"/>
            </a:endParaRPr>
          </a:p>
        </p:txBody>
      </p:sp>
      <p:sp>
        <p:nvSpPr>
          <p:cNvPr id="37"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indent="0">
              <a:lnSpc>
                <a:spcPct val="90000"/>
              </a:lnSpc>
              <a:spcBef>
                <a:spcPts val="1417"/>
              </a:spcBef>
              <a:buNone/>
            </a:pPr>
            <a:endParaRPr lang="en-GB" sz="2800" b="0" strike="noStrike" spc="-1">
              <a:solidFill>
                <a:schemeClr val="dk1"/>
              </a:solidFill>
              <a:latin typeface="Aptos"/>
            </a:endParaRPr>
          </a:p>
        </p:txBody>
      </p:sp>
      <p:sp>
        <p:nvSpPr>
          <p:cNvPr id="5" name="PlaceHolder 4"/>
          <p:cNvSpPr>
            <a:spLocks noGrp="1"/>
          </p:cNvSpPr>
          <p:nvPr>
            <p:ph type="ftr" idx="17"/>
          </p:nvPr>
        </p:nvSpPr>
        <p:spPr/>
        <p:txBody>
          <a:bodyPr/>
          <a:lstStyle/>
          <a:p>
            <a:r>
              <a:t>Footer</a:t>
            </a:r>
          </a:p>
        </p:txBody>
      </p:sp>
      <p:sp>
        <p:nvSpPr>
          <p:cNvPr id="6" name="PlaceHolder 5"/>
          <p:cNvSpPr>
            <a:spLocks noGrp="1"/>
          </p:cNvSpPr>
          <p:nvPr>
            <p:ph type="sldNum" idx="18"/>
          </p:nvPr>
        </p:nvSpPr>
        <p:spPr/>
        <p:txBody>
          <a:bodyPr/>
          <a:lstStyle/>
          <a:p>
            <a:fld id="{C51D4E75-9F0B-4B82-8B34-5A6CB520CADB}" type="slidenum">
              <a:t>‹#›</a:t>
            </a:fld>
            <a:endParaRPr/>
          </a:p>
        </p:txBody>
      </p:sp>
      <p:sp>
        <p:nvSpPr>
          <p:cNvPr id="7" name="PlaceHolder 6"/>
          <p:cNvSpPr>
            <a:spLocks noGrp="1"/>
          </p:cNvSpPr>
          <p:nvPr>
            <p:ph type="dt" idx="16"/>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Comparison">
    <p:spTree>
      <p:nvGrpSpPr>
        <p:cNvPr id="1" name=""/>
        <p:cNvGrpSpPr/>
        <p:nvPr/>
      </p:nvGrpSpPr>
      <p:grpSpPr>
        <a:xfrm>
          <a:off x="0" y="0"/>
          <a:ext cx="0" cy="0"/>
          <a:chOff x="0" y="0"/>
          <a:chExt cx="0" cy="0"/>
        </a:xfrm>
      </p:grpSpPr>
      <p:sp>
        <p:nvSpPr>
          <p:cNvPr id="2" name="PlaceHolder 1"/>
          <p:cNvSpPr>
            <a:spLocks noGrp="1"/>
          </p:cNvSpPr>
          <p:nvPr>
            <p:ph type="ftr" idx="20"/>
          </p:nvPr>
        </p:nvSpPr>
        <p:spPr/>
        <p:txBody>
          <a:bodyPr/>
          <a:lstStyle/>
          <a:p>
            <a:r>
              <a:t>Footer</a:t>
            </a:r>
          </a:p>
        </p:txBody>
      </p:sp>
      <p:sp>
        <p:nvSpPr>
          <p:cNvPr id="3" name="PlaceHolder 2"/>
          <p:cNvSpPr>
            <a:spLocks noGrp="1"/>
          </p:cNvSpPr>
          <p:nvPr>
            <p:ph type="sldNum" idx="21"/>
          </p:nvPr>
        </p:nvSpPr>
        <p:spPr/>
        <p:txBody>
          <a:bodyPr/>
          <a:lstStyle/>
          <a:p>
            <a:fld id="{E0399740-ACC7-43E7-B8E5-74CC6B4E07A0}" type="slidenum">
              <a:t>‹#›</a:t>
            </a:fld>
            <a:endParaRPr/>
          </a:p>
        </p:txBody>
      </p:sp>
      <p:sp>
        <p:nvSpPr>
          <p:cNvPr id="4" name="PlaceHolder 3"/>
          <p:cNvSpPr>
            <a:spLocks noGrp="1"/>
          </p:cNvSpPr>
          <p:nvPr>
            <p:ph type="dt" idx="19"/>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GB" sz="1800" b="0" strike="noStrike" spc="-1">
              <a:solidFill>
                <a:schemeClr val="dk1"/>
              </a:solidFill>
              <a:latin typeface="Aptos"/>
            </a:endParaRPr>
          </a:p>
        </p:txBody>
      </p:sp>
      <p:sp>
        <p:nvSpPr>
          <p:cNvPr id="3" name="PlaceHolder 2"/>
          <p:cNvSpPr>
            <a:spLocks noGrp="1"/>
          </p:cNvSpPr>
          <p:nvPr>
            <p:ph type="ftr" idx="23"/>
          </p:nvPr>
        </p:nvSpPr>
        <p:spPr/>
        <p:txBody>
          <a:bodyPr/>
          <a:lstStyle/>
          <a:p>
            <a:r>
              <a:t>Footer</a:t>
            </a:r>
          </a:p>
        </p:txBody>
      </p:sp>
      <p:sp>
        <p:nvSpPr>
          <p:cNvPr id="4" name="PlaceHolder 3"/>
          <p:cNvSpPr>
            <a:spLocks noGrp="1"/>
          </p:cNvSpPr>
          <p:nvPr>
            <p:ph type="sldNum" idx="24"/>
          </p:nvPr>
        </p:nvSpPr>
        <p:spPr/>
        <p:txBody>
          <a:bodyPr/>
          <a:lstStyle/>
          <a:p>
            <a:fld id="{31E0DE0D-A7A7-4D34-912A-EE0973E14D5C}" type="slidenum">
              <a:t>‹#›</a:t>
            </a:fld>
            <a:endParaRPr/>
          </a:p>
        </p:txBody>
      </p:sp>
      <p:sp>
        <p:nvSpPr>
          <p:cNvPr id="5" name="PlaceHolder 4"/>
          <p:cNvSpPr>
            <a:spLocks noGrp="1"/>
          </p:cNvSpPr>
          <p:nvPr>
            <p:ph type="dt" idx="22"/>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ceHolder 1"/>
          <p:cNvSpPr>
            <a:spLocks noGrp="1"/>
          </p:cNvSpPr>
          <p:nvPr>
            <p:ph type="ftr" idx="26"/>
          </p:nvPr>
        </p:nvSpPr>
        <p:spPr/>
        <p:txBody>
          <a:bodyPr/>
          <a:lstStyle/>
          <a:p>
            <a:r>
              <a:t>Footer</a:t>
            </a:r>
          </a:p>
        </p:txBody>
      </p:sp>
      <p:sp>
        <p:nvSpPr>
          <p:cNvPr id="3" name="PlaceHolder 2"/>
          <p:cNvSpPr>
            <a:spLocks noGrp="1"/>
          </p:cNvSpPr>
          <p:nvPr>
            <p:ph type="sldNum" idx="27"/>
          </p:nvPr>
        </p:nvSpPr>
        <p:spPr/>
        <p:txBody>
          <a:bodyPr/>
          <a:lstStyle/>
          <a:p>
            <a:fld id="{AEE6E1BC-750E-4894-96A8-A6D9C4E0C389}" type="slidenum">
              <a:t>‹#›</a:t>
            </a:fld>
            <a:endParaRPr/>
          </a:p>
        </p:txBody>
      </p:sp>
      <p:sp>
        <p:nvSpPr>
          <p:cNvPr id="4" name="PlaceHolder 3"/>
          <p:cNvSpPr>
            <a:spLocks noGrp="1"/>
          </p:cNvSpPr>
          <p:nvPr>
            <p:ph type="dt" idx="25"/>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a:noFill/>
          <a:ln w="0">
            <a:noFill/>
          </a:ln>
        </p:spPr>
        <p:txBody>
          <a:bodyPr lIns="91440" tIns="45720" rIns="91440" bIns="45720" anchor="b">
            <a:noAutofit/>
          </a:bodyPr>
          <a:lstStyle/>
          <a:p>
            <a:pPr indent="0" algn="ctr" defTabSz="914400">
              <a:lnSpc>
                <a:spcPct val="90000"/>
              </a:lnSpc>
              <a:buNone/>
            </a:pPr>
            <a:r>
              <a:rPr lang="en-GB" sz="6000" b="0" strike="noStrike" spc="-1">
                <a:solidFill>
                  <a:schemeClr val="dk1"/>
                </a:solidFill>
                <a:latin typeface="Aptos Display"/>
              </a:rPr>
              <a:t>Click to edit Master title style</a:t>
            </a:r>
            <a:endParaRPr lang="en-GB" sz="6000" b="0" strike="noStrike" spc="-1">
              <a:solidFill>
                <a:schemeClr val="dk1"/>
              </a:solidFill>
              <a:latin typeface="Aptos"/>
            </a:endParaRPr>
          </a:p>
        </p:txBody>
      </p:sp>
      <p:sp>
        <p:nvSpPr>
          <p:cNvPr id="6" name="PlaceHolder 2"/>
          <p:cNvSpPr>
            <a:spLocks noGrp="1"/>
          </p:cNvSpPr>
          <p:nvPr>
            <p:ph type="dt" idx="1"/>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GB" sz="1200" b="0" strike="noStrike" spc="-1">
                <a:solidFill>
                  <a:schemeClr val="dk1">
                    <a:tint val="82000"/>
                  </a:schemeClr>
                </a:solidFill>
                <a:latin typeface="Aptos"/>
              </a:defRPr>
            </a:lvl1pPr>
          </a:lstStyle>
          <a:p>
            <a:pPr indent="0" defTabSz="914400">
              <a:lnSpc>
                <a:spcPct val="100000"/>
              </a:lnSpc>
              <a:buNone/>
            </a:pPr>
            <a:r>
              <a:rPr lang="en-GB" sz="1200" b="0" strike="noStrike" spc="-1">
                <a:solidFill>
                  <a:schemeClr val="dk1">
                    <a:tint val="82000"/>
                  </a:schemeClr>
                </a:solidFill>
                <a:latin typeface="Aptos"/>
              </a:rPr>
              <a:t>&lt;date/time&gt;</a:t>
            </a:r>
            <a:endParaRPr lang="en-AU" sz="1200" b="0" strike="noStrike" spc="-1">
              <a:solidFill>
                <a:srgbClr val="000000"/>
              </a:solidFill>
              <a:latin typeface="Times New Roman"/>
            </a:endParaRPr>
          </a:p>
        </p:txBody>
      </p:sp>
      <p:sp>
        <p:nvSpPr>
          <p:cNvPr id="2" name="PlaceHolder 3"/>
          <p:cNvSpPr>
            <a:spLocks noGrp="1"/>
          </p:cNvSpPr>
          <p:nvPr>
            <p:ph type="ftr" idx="2"/>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n-AU" sz="1400" b="0" strike="noStrike" spc="-1">
                <a:solidFill>
                  <a:srgbClr val="000000"/>
                </a:solidFill>
                <a:latin typeface="Times New Roman"/>
              </a:defRPr>
            </a:lvl1pPr>
          </a:lstStyle>
          <a:p>
            <a:pPr indent="0" algn="ctr">
              <a:buNone/>
            </a:pPr>
            <a:r>
              <a:rPr lang="en-AU" sz="1400" b="0" strike="noStrike" spc="-1">
                <a:solidFill>
                  <a:srgbClr val="000000"/>
                </a:solidFill>
                <a:latin typeface="Times New Roman"/>
              </a:rPr>
              <a:t>&lt;footer&gt;</a:t>
            </a:r>
          </a:p>
        </p:txBody>
      </p:sp>
      <p:sp>
        <p:nvSpPr>
          <p:cNvPr id="3" name="PlaceHolder 4"/>
          <p:cNvSpPr>
            <a:spLocks noGrp="1"/>
          </p:cNvSpPr>
          <p:nvPr>
            <p:ph type="sldNum" idx="3"/>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GB" sz="1200" b="0" strike="noStrike" spc="-1">
                <a:solidFill>
                  <a:schemeClr val="dk1">
                    <a:tint val="82000"/>
                  </a:schemeClr>
                </a:solidFill>
                <a:latin typeface="Aptos"/>
              </a:defRPr>
            </a:lvl1pPr>
          </a:lstStyle>
          <a:p>
            <a:pPr indent="0" algn="r" defTabSz="914400">
              <a:lnSpc>
                <a:spcPct val="100000"/>
              </a:lnSpc>
              <a:buNone/>
            </a:pPr>
            <a:fld id="{FCBBAA43-970D-4167-BF20-258CCEB20CBF}" type="slidenum">
              <a:rPr lang="en-GB" sz="1200" b="0" strike="noStrike" spc="-1">
                <a:solidFill>
                  <a:schemeClr val="dk1">
                    <a:tint val="82000"/>
                  </a:schemeClr>
                </a:solidFill>
                <a:latin typeface="Aptos"/>
              </a:rPr>
              <a:t>‹#›</a:t>
            </a:fld>
            <a:endParaRPr lang="en-AU" sz="1200" b="0" strike="noStrike" spc="-1">
              <a:solidFill>
                <a:srgbClr val="000000"/>
              </a:solidFill>
              <a:latin typeface="Times New Roman"/>
            </a:endParaRP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GB" sz="2800" b="0" strike="noStrike" spc="-1">
                <a:solidFill>
                  <a:schemeClr val="dk1"/>
                </a:solidFill>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GB" sz="2000" b="0" strike="noStrike" spc="-1">
                <a:solidFill>
                  <a:schemeClr val="dk1"/>
                </a:solidFill>
                <a:latin typeface="Aptos"/>
              </a:rPr>
              <a:t>Second Outline Level</a:t>
            </a:r>
          </a:p>
          <a:p>
            <a:pPr marL="1296000" lvl="2" indent="-288000">
              <a:lnSpc>
                <a:spcPct val="90000"/>
              </a:lnSpc>
              <a:spcBef>
                <a:spcPts val="850"/>
              </a:spcBef>
              <a:buClr>
                <a:srgbClr val="000000"/>
              </a:buClr>
              <a:buSzPct val="45000"/>
              <a:buFont typeface="Wingdings" charset="2"/>
              <a:buChar char=""/>
            </a:pPr>
            <a:r>
              <a:rPr lang="en-GB" sz="1800" b="0" strike="noStrike" spc="-1">
                <a:solidFill>
                  <a:schemeClr val="dk1"/>
                </a:solidFill>
                <a:latin typeface="Aptos"/>
              </a:rPr>
              <a:t>Third Outline Level</a:t>
            </a:r>
          </a:p>
          <a:p>
            <a:pPr marL="1728000" lvl="3" indent="-216000">
              <a:lnSpc>
                <a:spcPct val="90000"/>
              </a:lnSpc>
              <a:spcBef>
                <a:spcPts val="567"/>
              </a:spcBef>
              <a:buClr>
                <a:srgbClr val="000000"/>
              </a:buClr>
              <a:buSzPct val="75000"/>
              <a:buFont typeface="Symbol" charset="2"/>
              <a:buChar char=""/>
            </a:pPr>
            <a:r>
              <a:rPr lang="en-GB" sz="1800" b="0" strike="noStrike" spc="-1">
                <a:solidFill>
                  <a:schemeClr val="dk1"/>
                </a:solidFill>
                <a:latin typeface="Aptos"/>
              </a:rPr>
              <a:t>Fourth Outline Level</a:t>
            </a:r>
          </a:p>
          <a:p>
            <a:pPr marL="2160000" lvl="4" indent="-216000">
              <a:lnSpc>
                <a:spcPct val="90000"/>
              </a:lnSpc>
              <a:spcBef>
                <a:spcPts val="283"/>
              </a:spcBef>
              <a:buClr>
                <a:srgbClr val="000000"/>
              </a:buClr>
              <a:buSzPct val="45000"/>
              <a:buFont typeface="Wingdings" charset="2"/>
              <a:buChar char=""/>
            </a:pPr>
            <a:r>
              <a:rPr lang="en-GB" sz="2000" b="0" strike="noStrike" spc="-1">
                <a:solidFill>
                  <a:schemeClr val="dk1"/>
                </a:solidFill>
                <a:latin typeface="Aptos"/>
              </a:rPr>
              <a:t>Fifth Outline Level</a:t>
            </a:r>
          </a:p>
          <a:p>
            <a:pPr marL="2592000" lvl="5" indent="-216000">
              <a:lnSpc>
                <a:spcPct val="90000"/>
              </a:lnSpc>
              <a:spcBef>
                <a:spcPts val="283"/>
              </a:spcBef>
              <a:buClr>
                <a:srgbClr val="000000"/>
              </a:buClr>
              <a:buSzPct val="45000"/>
              <a:buFont typeface="Wingdings" charset="2"/>
              <a:buChar char=""/>
            </a:pPr>
            <a:r>
              <a:rPr lang="en-GB" sz="2000" b="0" strike="noStrike" spc="-1">
                <a:solidFill>
                  <a:schemeClr val="dk1"/>
                </a:solidFill>
                <a:latin typeface="Aptos"/>
              </a:rPr>
              <a:t>Sixth Outline Level</a:t>
            </a:r>
          </a:p>
          <a:p>
            <a:pPr marL="3024000" lvl="6" indent="-216000">
              <a:lnSpc>
                <a:spcPct val="90000"/>
              </a:lnSpc>
              <a:spcBef>
                <a:spcPts val="283"/>
              </a:spcBef>
              <a:buClr>
                <a:srgbClr val="000000"/>
              </a:buClr>
              <a:buSzPct val="45000"/>
              <a:buFont typeface="Wingdings" charset="2"/>
              <a:buChar char=""/>
            </a:pPr>
            <a:r>
              <a:rPr lang="en-GB" sz="2000" b="0" strike="noStrike" spc="-1">
                <a:solidFill>
                  <a:schemeClr val="dk1"/>
                </a:solidFill>
                <a:latin typeface="Aptos"/>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 name="PlaceHolder 1"/>
          <p:cNvSpPr>
            <a:spLocks noGrp="1"/>
          </p:cNvSpPr>
          <p:nvPr>
            <p:ph type="title"/>
          </p:nvPr>
        </p:nvSpPr>
        <p:spPr>
          <a:xfrm>
            <a:off x="839880" y="457200"/>
            <a:ext cx="3931920" cy="1599840"/>
          </a:xfrm>
          <a:prstGeom prst="rect">
            <a:avLst/>
          </a:prstGeom>
          <a:noFill/>
          <a:ln w="0">
            <a:noFill/>
          </a:ln>
        </p:spPr>
        <p:txBody>
          <a:bodyPr lIns="91440" tIns="45720" rIns="91440" bIns="45720" anchor="b">
            <a:noAutofit/>
          </a:bodyPr>
          <a:lstStyle/>
          <a:p>
            <a:pPr indent="0" defTabSz="914400">
              <a:lnSpc>
                <a:spcPct val="90000"/>
              </a:lnSpc>
              <a:buNone/>
            </a:pPr>
            <a:r>
              <a:rPr lang="en-GB" sz="3200" b="0" strike="noStrike" spc="-1">
                <a:solidFill>
                  <a:schemeClr val="dk1"/>
                </a:solidFill>
                <a:latin typeface="Aptos Display"/>
              </a:rPr>
              <a:t>Click to edit Master title style</a:t>
            </a:r>
            <a:endParaRPr lang="en-GB" sz="3200" b="0" strike="noStrike" spc="-1">
              <a:solidFill>
                <a:schemeClr val="dk1"/>
              </a:solidFill>
              <a:latin typeface="Aptos"/>
            </a:endParaRPr>
          </a:p>
        </p:txBody>
      </p:sp>
      <p:sp>
        <p:nvSpPr>
          <p:cNvPr id="55" name="PlaceHolder 2"/>
          <p:cNvSpPr>
            <a:spLocks noGrp="1"/>
          </p:cNvSpPr>
          <p:nvPr>
            <p:ph type="body"/>
          </p:nvPr>
        </p:nvSpPr>
        <p:spPr>
          <a:xfrm>
            <a:off x="5183280" y="987480"/>
            <a:ext cx="6171840" cy="487332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en-GB" sz="3200" b="0" strike="noStrike" spc="-1">
                <a:solidFill>
                  <a:schemeClr val="dk1"/>
                </a:solidFill>
                <a:latin typeface="Aptos"/>
              </a:rPr>
              <a:t>Click to edit Master text styles</a:t>
            </a:r>
          </a:p>
          <a:p>
            <a:pPr marL="685800" lvl="1" indent="-228600" defTabSz="914400">
              <a:lnSpc>
                <a:spcPct val="90000"/>
              </a:lnSpc>
              <a:spcBef>
                <a:spcPts val="499"/>
              </a:spcBef>
              <a:buClr>
                <a:srgbClr val="000000"/>
              </a:buClr>
              <a:buFont typeface="Arial"/>
              <a:buChar char="•"/>
            </a:pPr>
            <a:r>
              <a:rPr lang="en-GB" sz="2800" b="0" strike="noStrike" spc="-1">
                <a:solidFill>
                  <a:schemeClr val="dk1"/>
                </a:solidFill>
                <a:latin typeface="Aptos"/>
              </a:rPr>
              <a:t>Second level</a:t>
            </a:r>
          </a:p>
          <a:p>
            <a:pPr marL="1143000" lvl="2" indent="-228600" defTabSz="914400">
              <a:lnSpc>
                <a:spcPct val="90000"/>
              </a:lnSpc>
              <a:spcBef>
                <a:spcPts val="499"/>
              </a:spcBef>
              <a:buClr>
                <a:srgbClr val="000000"/>
              </a:buClr>
              <a:buFont typeface="Arial"/>
              <a:buChar char="•"/>
            </a:pPr>
            <a:r>
              <a:rPr lang="en-GB" sz="2400" b="0" strike="noStrike" spc="-1">
                <a:solidFill>
                  <a:schemeClr val="dk1"/>
                </a:solidFill>
                <a:latin typeface="Aptos"/>
              </a:rPr>
              <a:t>Third level</a:t>
            </a:r>
          </a:p>
          <a:p>
            <a:pPr marL="1600200" lvl="3" indent="-228600" defTabSz="914400">
              <a:lnSpc>
                <a:spcPct val="90000"/>
              </a:lnSpc>
              <a:spcBef>
                <a:spcPts val="499"/>
              </a:spcBef>
              <a:buClr>
                <a:srgbClr val="000000"/>
              </a:buClr>
              <a:buFont typeface="Arial"/>
              <a:buChar char="•"/>
            </a:pPr>
            <a:r>
              <a:rPr lang="en-GB" sz="2000" b="0" strike="noStrike" spc="-1">
                <a:solidFill>
                  <a:schemeClr val="dk1"/>
                </a:solidFill>
                <a:latin typeface="Aptos"/>
              </a:rPr>
              <a:t>Fourth level</a:t>
            </a:r>
          </a:p>
          <a:p>
            <a:pPr marL="2057400" lvl="4" indent="-228600" defTabSz="914400">
              <a:lnSpc>
                <a:spcPct val="90000"/>
              </a:lnSpc>
              <a:spcBef>
                <a:spcPts val="499"/>
              </a:spcBef>
              <a:buClr>
                <a:srgbClr val="000000"/>
              </a:buClr>
              <a:buFont typeface="Arial"/>
              <a:buChar char="•"/>
            </a:pPr>
            <a:r>
              <a:rPr lang="en-GB" sz="2000" b="0" strike="noStrike" spc="-1">
                <a:solidFill>
                  <a:schemeClr val="dk1"/>
                </a:solidFill>
                <a:latin typeface="Aptos"/>
              </a:rPr>
              <a:t>Fifth level</a:t>
            </a:r>
          </a:p>
        </p:txBody>
      </p:sp>
      <p:sp>
        <p:nvSpPr>
          <p:cNvPr id="56" name="PlaceHolder 3"/>
          <p:cNvSpPr>
            <a:spLocks noGrp="1"/>
          </p:cNvSpPr>
          <p:nvPr>
            <p:ph type="body"/>
          </p:nvPr>
        </p:nvSpPr>
        <p:spPr>
          <a:xfrm>
            <a:off x="839880" y="2057400"/>
            <a:ext cx="3931920" cy="381132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en-GB" sz="1600" b="0" strike="noStrike" spc="-1">
                <a:solidFill>
                  <a:schemeClr val="dk1"/>
                </a:solidFill>
                <a:latin typeface="Aptos"/>
              </a:rPr>
              <a:t>Click to edit Master text styles</a:t>
            </a:r>
          </a:p>
        </p:txBody>
      </p:sp>
      <p:sp>
        <p:nvSpPr>
          <p:cNvPr id="57" name="PlaceHolder 4"/>
          <p:cNvSpPr>
            <a:spLocks noGrp="1"/>
          </p:cNvSpPr>
          <p:nvPr>
            <p:ph type="dt" idx="28"/>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GB" sz="1200" b="0" strike="noStrike" spc="-1">
                <a:solidFill>
                  <a:schemeClr val="dk1">
                    <a:tint val="82000"/>
                  </a:schemeClr>
                </a:solidFill>
                <a:latin typeface="Aptos"/>
              </a:defRPr>
            </a:lvl1pPr>
          </a:lstStyle>
          <a:p>
            <a:pPr indent="0" defTabSz="914400">
              <a:lnSpc>
                <a:spcPct val="100000"/>
              </a:lnSpc>
              <a:buNone/>
            </a:pPr>
            <a:r>
              <a:rPr lang="en-GB" sz="1200" b="0" strike="noStrike" spc="-1">
                <a:solidFill>
                  <a:schemeClr val="dk1">
                    <a:tint val="82000"/>
                  </a:schemeClr>
                </a:solidFill>
                <a:latin typeface="Aptos"/>
              </a:rPr>
              <a:t>&lt;date/time&gt;</a:t>
            </a:r>
            <a:endParaRPr lang="en-AU" sz="1200" b="0" strike="noStrike" spc="-1">
              <a:solidFill>
                <a:srgbClr val="000000"/>
              </a:solidFill>
              <a:latin typeface="Times New Roman"/>
            </a:endParaRPr>
          </a:p>
        </p:txBody>
      </p:sp>
      <p:sp>
        <p:nvSpPr>
          <p:cNvPr id="58" name="PlaceHolder 5"/>
          <p:cNvSpPr>
            <a:spLocks noGrp="1"/>
          </p:cNvSpPr>
          <p:nvPr>
            <p:ph type="ftr" idx="29"/>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n-AU" sz="1400" b="0" strike="noStrike" spc="-1">
                <a:solidFill>
                  <a:srgbClr val="000000"/>
                </a:solidFill>
                <a:latin typeface="Times New Roman"/>
              </a:defRPr>
            </a:lvl1pPr>
          </a:lstStyle>
          <a:p>
            <a:pPr indent="0" algn="ctr">
              <a:buNone/>
            </a:pPr>
            <a:r>
              <a:rPr lang="en-AU" sz="1400" b="0" strike="noStrike" spc="-1">
                <a:solidFill>
                  <a:srgbClr val="000000"/>
                </a:solidFill>
                <a:latin typeface="Times New Roman"/>
              </a:rPr>
              <a:t>&lt;footer&gt;</a:t>
            </a:r>
          </a:p>
        </p:txBody>
      </p:sp>
      <p:sp>
        <p:nvSpPr>
          <p:cNvPr id="59" name="PlaceHolder 6"/>
          <p:cNvSpPr>
            <a:spLocks noGrp="1"/>
          </p:cNvSpPr>
          <p:nvPr>
            <p:ph type="sldNum" idx="30"/>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GB" sz="1200" b="0" strike="noStrike" spc="-1">
                <a:solidFill>
                  <a:schemeClr val="dk1">
                    <a:tint val="82000"/>
                  </a:schemeClr>
                </a:solidFill>
                <a:latin typeface="Aptos"/>
              </a:defRPr>
            </a:lvl1pPr>
          </a:lstStyle>
          <a:p>
            <a:pPr indent="0" algn="r" defTabSz="914400">
              <a:lnSpc>
                <a:spcPct val="100000"/>
              </a:lnSpc>
              <a:buNone/>
            </a:pPr>
            <a:fld id="{9571928F-E092-4762-B7B2-1EE83B03BD9C}" type="slidenum">
              <a:rPr lang="en-GB" sz="1200" b="0" strike="noStrike" spc="-1">
                <a:solidFill>
                  <a:schemeClr val="dk1">
                    <a:tint val="82000"/>
                  </a:schemeClr>
                </a:solidFill>
                <a:latin typeface="Aptos"/>
              </a:rPr>
              <a:t>‹#›</a:t>
            </a:fld>
            <a:endParaRPr lang="en-AU"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 name="PlaceHolder 1"/>
          <p:cNvSpPr>
            <a:spLocks noGrp="1"/>
          </p:cNvSpPr>
          <p:nvPr>
            <p:ph type="title"/>
          </p:nvPr>
        </p:nvSpPr>
        <p:spPr>
          <a:xfrm>
            <a:off x="839880" y="457200"/>
            <a:ext cx="3931920" cy="1599840"/>
          </a:xfrm>
          <a:prstGeom prst="rect">
            <a:avLst/>
          </a:prstGeom>
          <a:noFill/>
          <a:ln w="0">
            <a:noFill/>
          </a:ln>
        </p:spPr>
        <p:txBody>
          <a:bodyPr lIns="91440" tIns="45720" rIns="91440" bIns="45720" anchor="b">
            <a:noAutofit/>
          </a:bodyPr>
          <a:lstStyle/>
          <a:p>
            <a:pPr indent="0" defTabSz="914400">
              <a:lnSpc>
                <a:spcPct val="90000"/>
              </a:lnSpc>
              <a:buNone/>
            </a:pPr>
            <a:r>
              <a:rPr lang="en-GB" sz="3200" b="0" strike="noStrike" spc="-1">
                <a:solidFill>
                  <a:schemeClr val="dk1"/>
                </a:solidFill>
                <a:latin typeface="Aptos Display"/>
              </a:rPr>
              <a:t>Click to edit Master title style</a:t>
            </a:r>
            <a:endParaRPr lang="en-GB" sz="3200" b="0" strike="noStrike" spc="-1">
              <a:solidFill>
                <a:schemeClr val="dk1"/>
              </a:solidFill>
              <a:latin typeface="Aptos"/>
            </a:endParaRPr>
          </a:p>
        </p:txBody>
      </p:sp>
      <p:sp>
        <p:nvSpPr>
          <p:cNvPr id="61" name="PlaceHolder 2"/>
          <p:cNvSpPr>
            <a:spLocks noGrp="1"/>
          </p:cNvSpPr>
          <p:nvPr>
            <p:ph type="body"/>
          </p:nvPr>
        </p:nvSpPr>
        <p:spPr>
          <a:xfrm>
            <a:off x="5183280" y="987480"/>
            <a:ext cx="6171840" cy="4873320"/>
          </a:xfrm>
          <a:prstGeom prst="rect">
            <a:avLst/>
          </a:prstGeom>
          <a:noFill/>
          <a:ln w="0">
            <a:noFill/>
          </a:ln>
        </p:spPr>
        <p:txBody>
          <a:bodyPr lIns="90000" tIns="45000" rIns="90000" bIns="45000" anchor="t">
            <a:noAutofit/>
          </a:bodyPr>
          <a:lstStyle/>
          <a:p>
            <a:pPr indent="0" defTabSz="914400">
              <a:lnSpc>
                <a:spcPct val="100000"/>
              </a:lnSpc>
              <a:buNone/>
              <a:tabLst>
                <a:tab pos="0" algn="l"/>
              </a:tabLst>
            </a:pPr>
            <a:r>
              <a:rPr lang="en-GB" sz="3200" b="0" strike="noStrike" spc="-1">
                <a:solidFill>
                  <a:schemeClr val="dk1"/>
                </a:solidFill>
                <a:latin typeface="Aptos"/>
              </a:rPr>
              <a:t>Click icon to add picture</a:t>
            </a:r>
          </a:p>
        </p:txBody>
      </p:sp>
      <p:sp>
        <p:nvSpPr>
          <p:cNvPr id="62" name="PlaceHolder 3"/>
          <p:cNvSpPr>
            <a:spLocks noGrp="1"/>
          </p:cNvSpPr>
          <p:nvPr>
            <p:ph type="body"/>
          </p:nvPr>
        </p:nvSpPr>
        <p:spPr>
          <a:xfrm>
            <a:off x="839880" y="2057400"/>
            <a:ext cx="3931920" cy="381132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en-GB" sz="1600" b="0" strike="noStrike" spc="-1">
                <a:solidFill>
                  <a:schemeClr val="dk1"/>
                </a:solidFill>
                <a:latin typeface="Aptos"/>
              </a:rPr>
              <a:t>Click to edit Master text styles</a:t>
            </a:r>
          </a:p>
        </p:txBody>
      </p:sp>
      <p:sp>
        <p:nvSpPr>
          <p:cNvPr id="63" name="PlaceHolder 4"/>
          <p:cNvSpPr>
            <a:spLocks noGrp="1"/>
          </p:cNvSpPr>
          <p:nvPr>
            <p:ph type="dt" idx="31"/>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GB" sz="1200" b="0" strike="noStrike" spc="-1">
                <a:solidFill>
                  <a:schemeClr val="dk1">
                    <a:tint val="82000"/>
                  </a:schemeClr>
                </a:solidFill>
                <a:latin typeface="Aptos"/>
              </a:defRPr>
            </a:lvl1pPr>
          </a:lstStyle>
          <a:p>
            <a:pPr indent="0" defTabSz="914400">
              <a:lnSpc>
                <a:spcPct val="100000"/>
              </a:lnSpc>
              <a:buNone/>
            </a:pPr>
            <a:r>
              <a:rPr lang="en-GB" sz="1200" b="0" strike="noStrike" spc="-1">
                <a:solidFill>
                  <a:schemeClr val="dk1">
                    <a:tint val="82000"/>
                  </a:schemeClr>
                </a:solidFill>
                <a:latin typeface="Aptos"/>
              </a:rPr>
              <a:t>&lt;date/time&gt;</a:t>
            </a:r>
            <a:endParaRPr lang="en-AU" sz="1200" b="0" strike="noStrike" spc="-1">
              <a:solidFill>
                <a:srgbClr val="000000"/>
              </a:solidFill>
              <a:latin typeface="Times New Roman"/>
            </a:endParaRPr>
          </a:p>
        </p:txBody>
      </p:sp>
      <p:sp>
        <p:nvSpPr>
          <p:cNvPr id="64" name="PlaceHolder 5"/>
          <p:cNvSpPr>
            <a:spLocks noGrp="1"/>
          </p:cNvSpPr>
          <p:nvPr>
            <p:ph type="ftr" idx="32"/>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n-AU" sz="1400" b="0" strike="noStrike" spc="-1">
                <a:solidFill>
                  <a:srgbClr val="000000"/>
                </a:solidFill>
                <a:latin typeface="Times New Roman"/>
              </a:defRPr>
            </a:lvl1pPr>
          </a:lstStyle>
          <a:p>
            <a:pPr indent="0" algn="ctr">
              <a:buNone/>
            </a:pPr>
            <a:r>
              <a:rPr lang="en-AU" sz="1400" b="0" strike="noStrike" spc="-1">
                <a:solidFill>
                  <a:srgbClr val="000000"/>
                </a:solidFill>
                <a:latin typeface="Times New Roman"/>
              </a:rPr>
              <a:t>&lt;footer&gt;</a:t>
            </a:r>
          </a:p>
        </p:txBody>
      </p:sp>
      <p:sp>
        <p:nvSpPr>
          <p:cNvPr id="65" name="PlaceHolder 6"/>
          <p:cNvSpPr>
            <a:spLocks noGrp="1"/>
          </p:cNvSpPr>
          <p:nvPr>
            <p:ph type="sldNum" idx="33"/>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GB" sz="1200" b="0" strike="noStrike" spc="-1">
                <a:solidFill>
                  <a:schemeClr val="dk1">
                    <a:tint val="82000"/>
                  </a:schemeClr>
                </a:solidFill>
                <a:latin typeface="Aptos"/>
              </a:defRPr>
            </a:lvl1pPr>
          </a:lstStyle>
          <a:p>
            <a:pPr indent="0" algn="r" defTabSz="914400">
              <a:lnSpc>
                <a:spcPct val="100000"/>
              </a:lnSpc>
              <a:buNone/>
            </a:pPr>
            <a:fld id="{19F99AA6-8935-4194-9710-082F21906009}" type="slidenum">
              <a:rPr lang="en-GB" sz="1200" b="0" strike="noStrike" spc="-1">
                <a:solidFill>
                  <a:schemeClr val="dk1">
                    <a:tint val="82000"/>
                  </a:schemeClr>
                </a:solidFill>
                <a:latin typeface="Aptos"/>
              </a:rPr>
              <a:t>‹#›</a:t>
            </a:fld>
            <a:endParaRPr lang="en-AU"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en-GB" sz="4400" b="0" strike="noStrike" spc="-1">
                <a:solidFill>
                  <a:schemeClr val="dk1"/>
                </a:solidFill>
                <a:latin typeface="Aptos Display"/>
              </a:rPr>
              <a:t>Click to edit Master title style</a:t>
            </a:r>
            <a:endParaRPr lang="en-GB" sz="4400" b="0" strike="noStrike" spc="-1">
              <a:solidFill>
                <a:schemeClr val="dk1"/>
              </a:solidFill>
              <a:latin typeface="Aptos"/>
            </a:endParaRPr>
          </a:p>
        </p:txBody>
      </p:sp>
      <p:sp>
        <p:nvSpPr>
          <p:cNvPr id="8" name="PlaceHolder 2"/>
          <p:cNvSpPr>
            <a:spLocks noGrp="1"/>
          </p:cNvSpPr>
          <p:nvPr>
            <p:ph type="body"/>
          </p:nvPr>
        </p:nvSpPr>
        <p:spPr>
          <a:xfrm>
            <a:off x="838080" y="1825560"/>
            <a:ext cx="10515240" cy="4350960"/>
          </a:xfrm>
          <a:prstGeom prst="rect">
            <a:avLst/>
          </a:prstGeom>
          <a:noFill/>
          <a:ln w="0">
            <a:noFill/>
          </a:ln>
        </p:spPr>
        <p:txBody>
          <a:bodyPr vert="eaVert" lIns="91440" tIns="45720" rIns="91440" bIns="45720" anchor="t">
            <a:noAutofit/>
          </a:bodyPr>
          <a:lstStyle/>
          <a:p>
            <a:pPr marL="228600" indent="-228600" defTabSz="914400">
              <a:lnSpc>
                <a:spcPct val="90000"/>
              </a:lnSpc>
              <a:spcBef>
                <a:spcPts val="1001"/>
              </a:spcBef>
              <a:buClr>
                <a:srgbClr val="000000"/>
              </a:buClr>
              <a:buFont typeface="Arial"/>
              <a:buChar char="•"/>
            </a:pPr>
            <a:r>
              <a:rPr lang="en-GB" sz="2800" b="0" strike="noStrike" spc="-1">
                <a:solidFill>
                  <a:schemeClr val="dk1"/>
                </a:solidFill>
                <a:latin typeface="Aptos"/>
              </a:rPr>
              <a:t>Click to edit Master text styles</a:t>
            </a:r>
          </a:p>
          <a:p>
            <a:pPr marL="685800" lvl="1" indent="-228600" defTabSz="914400">
              <a:lnSpc>
                <a:spcPct val="90000"/>
              </a:lnSpc>
              <a:spcBef>
                <a:spcPts val="499"/>
              </a:spcBef>
              <a:buClr>
                <a:srgbClr val="000000"/>
              </a:buClr>
              <a:buFont typeface="Arial"/>
              <a:buChar char="•"/>
            </a:pPr>
            <a:r>
              <a:rPr lang="en-GB" sz="2400" b="0" strike="noStrike" spc="-1">
                <a:solidFill>
                  <a:schemeClr val="dk1"/>
                </a:solidFill>
                <a:latin typeface="Aptos"/>
              </a:rPr>
              <a:t>Second level</a:t>
            </a:r>
          </a:p>
          <a:p>
            <a:pPr marL="1143000" lvl="2" indent="-228600" defTabSz="914400">
              <a:lnSpc>
                <a:spcPct val="90000"/>
              </a:lnSpc>
              <a:spcBef>
                <a:spcPts val="499"/>
              </a:spcBef>
              <a:buClr>
                <a:srgbClr val="000000"/>
              </a:buClr>
              <a:buFont typeface="Arial"/>
              <a:buChar char="•"/>
            </a:pPr>
            <a:r>
              <a:rPr lang="en-GB" sz="2000" b="0" strike="noStrike" spc="-1">
                <a:solidFill>
                  <a:schemeClr val="dk1"/>
                </a:solidFill>
                <a:latin typeface="Aptos"/>
              </a:rPr>
              <a:t>Third level</a:t>
            </a:r>
          </a:p>
          <a:p>
            <a:pPr marL="1600200" lvl="3" indent="-228600" defTabSz="914400">
              <a:lnSpc>
                <a:spcPct val="90000"/>
              </a:lnSpc>
              <a:spcBef>
                <a:spcPts val="499"/>
              </a:spcBef>
              <a:buClr>
                <a:srgbClr val="000000"/>
              </a:buClr>
              <a:buFont typeface="Arial"/>
              <a:buChar char="•"/>
            </a:pPr>
            <a:r>
              <a:rPr lang="en-GB" sz="1800" b="0" strike="noStrike" spc="-1">
                <a:solidFill>
                  <a:schemeClr val="dk1"/>
                </a:solidFill>
                <a:latin typeface="Aptos"/>
              </a:rPr>
              <a:t>Fourth level</a:t>
            </a:r>
          </a:p>
          <a:p>
            <a:pPr marL="2057400" lvl="4" indent="-228600" defTabSz="914400">
              <a:lnSpc>
                <a:spcPct val="90000"/>
              </a:lnSpc>
              <a:spcBef>
                <a:spcPts val="499"/>
              </a:spcBef>
              <a:buClr>
                <a:srgbClr val="000000"/>
              </a:buClr>
              <a:buFont typeface="Arial"/>
              <a:buChar char="•"/>
            </a:pPr>
            <a:r>
              <a:rPr lang="en-GB" sz="1800" b="0" strike="noStrike" spc="-1">
                <a:solidFill>
                  <a:schemeClr val="dk1"/>
                </a:solidFill>
                <a:latin typeface="Aptos"/>
              </a:rPr>
              <a:t>Fifth level</a:t>
            </a:r>
          </a:p>
        </p:txBody>
      </p:sp>
      <p:sp>
        <p:nvSpPr>
          <p:cNvPr id="9" name="PlaceHolder 3"/>
          <p:cNvSpPr>
            <a:spLocks noGrp="1"/>
          </p:cNvSpPr>
          <p:nvPr>
            <p:ph type="dt" idx="4"/>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GB" sz="1200" b="0" strike="noStrike" spc="-1">
                <a:solidFill>
                  <a:schemeClr val="dk1">
                    <a:tint val="82000"/>
                  </a:schemeClr>
                </a:solidFill>
                <a:latin typeface="Aptos"/>
              </a:defRPr>
            </a:lvl1pPr>
          </a:lstStyle>
          <a:p>
            <a:pPr indent="0" defTabSz="914400">
              <a:lnSpc>
                <a:spcPct val="100000"/>
              </a:lnSpc>
              <a:buNone/>
            </a:pPr>
            <a:r>
              <a:rPr lang="en-GB" sz="1200" b="0" strike="noStrike" spc="-1">
                <a:solidFill>
                  <a:schemeClr val="dk1">
                    <a:tint val="82000"/>
                  </a:schemeClr>
                </a:solidFill>
                <a:latin typeface="Aptos"/>
              </a:rPr>
              <a:t>&lt;date/time&gt;</a:t>
            </a:r>
            <a:endParaRPr lang="en-AU" sz="1200" b="0" strike="noStrike" spc="-1">
              <a:solidFill>
                <a:srgbClr val="000000"/>
              </a:solidFill>
              <a:latin typeface="Times New Roman"/>
            </a:endParaRPr>
          </a:p>
        </p:txBody>
      </p:sp>
      <p:sp>
        <p:nvSpPr>
          <p:cNvPr id="10" name="PlaceHolder 4"/>
          <p:cNvSpPr>
            <a:spLocks noGrp="1"/>
          </p:cNvSpPr>
          <p:nvPr>
            <p:ph type="ftr" idx="5"/>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n-AU" sz="1400" b="0" strike="noStrike" spc="-1">
                <a:solidFill>
                  <a:srgbClr val="000000"/>
                </a:solidFill>
                <a:latin typeface="Times New Roman"/>
              </a:defRPr>
            </a:lvl1pPr>
          </a:lstStyle>
          <a:p>
            <a:pPr indent="0" algn="ctr">
              <a:buNone/>
            </a:pPr>
            <a:r>
              <a:rPr lang="en-AU" sz="1400" b="0" strike="noStrike" spc="-1">
                <a:solidFill>
                  <a:srgbClr val="000000"/>
                </a:solidFill>
                <a:latin typeface="Times New Roman"/>
              </a:rPr>
              <a:t>&lt;footer&gt;</a:t>
            </a:r>
          </a:p>
        </p:txBody>
      </p:sp>
      <p:sp>
        <p:nvSpPr>
          <p:cNvPr id="11" name="PlaceHolder 5"/>
          <p:cNvSpPr>
            <a:spLocks noGrp="1"/>
          </p:cNvSpPr>
          <p:nvPr>
            <p:ph type="sldNum" idx="6"/>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GB" sz="1200" b="0" strike="noStrike" spc="-1">
                <a:solidFill>
                  <a:schemeClr val="dk1">
                    <a:tint val="82000"/>
                  </a:schemeClr>
                </a:solidFill>
                <a:latin typeface="Aptos"/>
              </a:defRPr>
            </a:lvl1pPr>
          </a:lstStyle>
          <a:p>
            <a:pPr indent="0" algn="r" defTabSz="914400">
              <a:lnSpc>
                <a:spcPct val="100000"/>
              </a:lnSpc>
              <a:buNone/>
            </a:pPr>
            <a:fld id="{A1F6B64D-20F8-4A11-B12D-F892717CA32D}" type="slidenum">
              <a:rPr lang="en-GB" sz="1200" b="0" strike="noStrike" spc="-1">
                <a:solidFill>
                  <a:schemeClr val="dk1">
                    <a:tint val="82000"/>
                  </a:schemeClr>
                </a:solidFill>
                <a:latin typeface="Aptos"/>
              </a:rPr>
              <a:t>‹#›</a:t>
            </a:fld>
            <a:endParaRPr lang="en-AU"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PlaceHolder 1"/>
          <p:cNvSpPr>
            <a:spLocks noGrp="1"/>
          </p:cNvSpPr>
          <p:nvPr>
            <p:ph type="title"/>
          </p:nvPr>
        </p:nvSpPr>
        <p:spPr>
          <a:xfrm>
            <a:off x="8724960" y="365040"/>
            <a:ext cx="2628720" cy="5811480"/>
          </a:xfrm>
          <a:prstGeom prst="rect">
            <a:avLst/>
          </a:prstGeom>
          <a:noFill/>
          <a:ln w="0">
            <a:noFill/>
          </a:ln>
        </p:spPr>
        <p:txBody>
          <a:bodyPr vert="eaVert" lIns="91440" tIns="45720" rIns="91440" bIns="45720" anchor="ctr">
            <a:noAutofit/>
          </a:bodyPr>
          <a:lstStyle/>
          <a:p>
            <a:pPr indent="0" defTabSz="914400">
              <a:lnSpc>
                <a:spcPct val="90000"/>
              </a:lnSpc>
              <a:buNone/>
            </a:pPr>
            <a:r>
              <a:rPr lang="en-GB" sz="4400" b="0" strike="noStrike" spc="-1">
                <a:solidFill>
                  <a:schemeClr val="dk1"/>
                </a:solidFill>
                <a:latin typeface="Aptos Display"/>
              </a:rPr>
              <a:t>Click to edit Master title style</a:t>
            </a:r>
            <a:endParaRPr lang="en-GB" sz="4400" b="0" strike="noStrike" spc="-1">
              <a:solidFill>
                <a:schemeClr val="dk1"/>
              </a:solidFill>
              <a:latin typeface="Aptos"/>
            </a:endParaRPr>
          </a:p>
        </p:txBody>
      </p:sp>
      <p:sp>
        <p:nvSpPr>
          <p:cNvPr id="13" name="PlaceHolder 2"/>
          <p:cNvSpPr>
            <a:spLocks noGrp="1"/>
          </p:cNvSpPr>
          <p:nvPr>
            <p:ph type="body"/>
          </p:nvPr>
        </p:nvSpPr>
        <p:spPr>
          <a:xfrm>
            <a:off x="838080" y="365040"/>
            <a:ext cx="7733880" cy="5811480"/>
          </a:xfrm>
          <a:prstGeom prst="rect">
            <a:avLst/>
          </a:prstGeom>
          <a:noFill/>
          <a:ln w="0">
            <a:noFill/>
          </a:ln>
        </p:spPr>
        <p:txBody>
          <a:bodyPr vert="eaVert" lIns="91440" tIns="45720" rIns="91440" bIns="45720" anchor="t">
            <a:noAutofit/>
          </a:bodyPr>
          <a:lstStyle/>
          <a:p>
            <a:pPr marL="228600" indent="-228600" defTabSz="914400">
              <a:lnSpc>
                <a:spcPct val="90000"/>
              </a:lnSpc>
              <a:spcBef>
                <a:spcPts val="1001"/>
              </a:spcBef>
              <a:buClr>
                <a:srgbClr val="000000"/>
              </a:buClr>
              <a:buFont typeface="Arial"/>
              <a:buChar char="•"/>
            </a:pPr>
            <a:r>
              <a:rPr lang="en-GB" sz="2800" b="0" strike="noStrike" spc="-1">
                <a:solidFill>
                  <a:schemeClr val="dk1"/>
                </a:solidFill>
                <a:latin typeface="Aptos"/>
              </a:rPr>
              <a:t>Click to edit Master text styles</a:t>
            </a:r>
          </a:p>
          <a:p>
            <a:pPr marL="685800" lvl="1" indent="-228600" defTabSz="914400">
              <a:lnSpc>
                <a:spcPct val="90000"/>
              </a:lnSpc>
              <a:spcBef>
                <a:spcPts val="499"/>
              </a:spcBef>
              <a:buClr>
                <a:srgbClr val="000000"/>
              </a:buClr>
              <a:buFont typeface="Arial"/>
              <a:buChar char="•"/>
            </a:pPr>
            <a:r>
              <a:rPr lang="en-GB" sz="2400" b="0" strike="noStrike" spc="-1">
                <a:solidFill>
                  <a:schemeClr val="dk1"/>
                </a:solidFill>
                <a:latin typeface="Aptos"/>
              </a:rPr>
              <a:t>Second level</a:t>
            </a:r>
          </a:p>
          <a:p>
            <a:pPr marL="1143000" lvl="2" indent="-228600" defTabSz="914400">
              <a:lnSpc>
                <a:spcPct val="90000"/>
              </a:lnSpc>
              <a:spcBef>
                <a:spcPts val="499"/>
              </a:spcBef>
              <a:buClr>
                <a:srgbClr val="000000"/>
              </a:buClr>
              <a:buFont typeface="Arial"/>
              <a:buChar char="•"/>
            </a:pPr>
            <a:r>
              <a:rPr lang="en-GB" sz="2000" b="0" strike="noStrike" spc="-1">
                <a:solidFill>
                  <a:schemeClr val="dk1"/>
                </a:solidFill>
                <a:latin typeface="Aptos"/>
              </a:rPr>
              <a:t>Third level</a:t>
            </a:r>
          </a:p>
          <a:p>
            <a:pPr marL="1600200" lvl="3" indent="-228600" defTabSz="914400">
              <a:lnSpc>
                <a:spcPct val="90000"/>
              </a:lnSpc>
              <a:spcBef>
                <a:spcPts val="499"/>
              </a:spcBef>
              <a:buClr>
                <a:srgbClr val="000000"/>
              </a:buClr>
              <a:buFont typeface="Arial"/>
              <a:buChar char="•"/>
            </a:pPr>
            <a:r>
              <a:rPr lang="en-GB" sz="1800" b="0" strike="noStrike" spc="-1">
                <a:solidFill>
                  <a:schemeClr val="dk1"/>
                </a:solidFill>
                <a:latin typeface="Aptos"/>
              </a:rPr>
              <a:t>Fourth level</a:t>
            </a:r>
          </a:p>
          <a:p>
            <a:pPr marL="2057400" lvl="4" indent="-228600" defTabSz="914400">
              <a:lnSpc>
                <a:spcPct val="90000"/>
              </a:lnSpc>
              <a:spcBef>
                <a:spcPts val="499"/>
              </a:spcBef>
              <a:buClr>
                <a:srgbClr val="000000"/>
              </a:buClr>
              <a:buFont typeface="Arial"/>
              <a:buChar char="•"/>
            </a:pPr>
            <a:r>
              <a:rPr lang="en-GB" sz="1800" b="0" strike="noStrike" spc="-1">
                <a:solidFill>
                  <a:schemeClr val="dk1"/>
                </a:solidFill>
                <a:latin typeface="Aptos"/>
              </a:rPr>
              <a:t>Fifth level</a:t>
            </a:r>
          </a:p>
        </p:txBody>
      </p:sp>
      <p:sp>
        <p:nvSpPr>
          <p:cNvPr id="14" name="PlaceHolder 3"/>
          <p:cNvSpPr>
            <a:spLocks noGrp="1"/>
          </p:cNvSpPr>
          <p:nvPr>
            <p:ph type="dt" idx="7"/>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GB" sz="1200" b="0" strike="noStrike" spc="-1">
                <a:solidFill>
                  <a:schemeClr val="dk1">
                    <a:tint val="82000"/>
                  </a:schemeClr>
                </a:solidFill>
                <a:latin typeface="Aptos"/>
              </a:defRPr>
            </a:lvl1pPr>
          </a:lstStyle>
          <a:p>
            <a:pPr indent="0" defTabSz="914400">
              <a:lnSpc>
                <a:spcPct val="100000"/>
              </a:lnSpc>
              <a:buNone/>
            </a:pPr>
            <a:r>
              <a:rPr lang="en-GB" sz="1200" b="0" strike="noStrike" spc="-1">
                <a:solidFill>
                  <a:schemeClr val="dk1">
                    <a:tint val="82000"/>
                  </a:schemeClr>
                </a:solidFill>
                <a:latin typeface="Aptos"/>
              </a:rPr>
              <a:t>&lt;date/time&gt;</a:t>
            </a:r>
            <a:endParaRPr lang="en-AU" sz="1200" b="0" strike="noStrike" spc="-1">
              <a:solidFill>
                <a:srgbClr val="000000"/>
              </a:solidFill>
              <a:latin typeface="Times New Roman"/>
            </a:endParaRPr>
          </a:p>
        </p:txBody>
      </p:sp>
      <p:sp>
        <p:nvSpPr>
          <p:cNvPr id="15" name="PlaceHolder 4"/>
          <p:cNvSpPr>
            <a:spLocks noGrp="1"/>
          </p:cNvSpPr>
          <p:nvPr>
            <p:ph type="ftr" idx="8"/>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n-AU" sz="1400" b="0" strike="noStrike" spc="-1">
                <a:solidFill>
                  <a:srgbClr val="000000"/>
                </a:solidFill>
                <a:latin typeface="Times New Roman"/>
              </a:defRPr>
            </a:lvl1pPr>
          </a:lstStyle>
          <a:p>
            <a:pPr indent="0" algn="ctr">
              <a:buNone/>
            </a:pPr>
            <a:r>
              <a:rPr lang="en-AU" sz="1400" b="0" strike="noStrike" spc="-1">
                <a:solidFill>
                  <a:srgbClr val="000000"/>
                </a:solidFill>
                <a:latin typeface="Times New Roman"/>
              </a:rPr>
              <a:t>&lt;footer&gt;</a:t>
            </a:r>
          </a:p>
        </p:txBody>
      </p:sp>
      <p:sp>
        <p:nvSpPr>
          <p:cNvPr id="16" name="PlaceHolder 5"/>
          <p:cNvSpPr>
            <a:spLocks noGrp="1"/>
          </p:cNvSpPr>
          <p:nvPr>
            <p:ph type="sldNum" idx="9"/>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GB" sz="1200" b="0" strike="noStrike" spc="-1">
                <a:solidFill>
                  <a:schemeClr val="dk1">
                    <a:tint val="82000"/>
                  </a:schemeClr>
                </a:solidFill>
                <a:latin typeface="Aptos"/>
              </a:defRPr>
            </a:lvl1pPr>
          </a:lstStyle>
          <a:p>
            <a:pPr indent="0" algn="r" defTabSz="914400">
              <a:lnSpc>
                <a:spcPct val="100000"/>
              </a:lnSpc>
              <a:buNone/>
            </a:pPr>
            <a:fld id="{F9D5488C-0AE9-4EB7-B845-496F25F712C6}" type="slidenum">
              <a:rPr lang="en-GB" sz="1200" b="0" strike="noStrike" spc="-1">
                <a:solidFill>
                  <a:schemeClr val="dk1">
                    <a:tint val="82000"/>
                  </a:schemeClr>
                </a:solidFill>
                <a:latin typeface="Aptos"/>
              </a:rPr>
              <a:t>‹#›</a:t>
            </a:fld>
            <a:endParaRPr lang="en-AU"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en-GB" sz="4400" b="0" strike="noStrike" spc="-1">
                <a:solidFill>
                  <a:schemeClr val="dk1"/>
                </a:solidFill>
                <a:latin typeface="Aptos Display"/>
              </a:rPr>
              <a:t>Click to edit Master title style</a:t>
            </a:r>
            <a:endParaRPr lang="en-GB" sz="4400" b="0" strike="noStrike" spc="-1">
              <a:solidFill>
                <a:schemeClr val="dk1"/>
              </a:solidFill>
              <a:latin typeface="Aptos"/>
            </a:endParaRPr>
          </a:p>
        </p:txBody>
      </p:sp>
      <p:sp>
        <p:nvSpPr>
          <p:cNvPr id="18" name="PlaceHolder 2"/>
          <p:cNvSpPr>
            <a:spLocks noGrp="1"/>
          </p:cNvSpPr>
          <p:nvPr>
            <p:ph type="body"/>
          </p:nvPr>
        </p:nvSpPr>
        <p:spPr>
          <a:xfrm>
            <a:off x="838080" y="1825560"/>
            <a:ext cx="10515240" cy="435096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en-GB" sz="2800" b="0" strike="noStrike" spc="-1">
                <a:solidFill>
                  <a:schemeClr val="dk1"/>
                </a:solidFill>
                <a:latin typeface="Aptos"/>
              </a:rPr>
              <a:t>Click to edit Master text styles</a:t>
            </a:r>
          </a:p>
          <a:p>
            <a:pPr marL="685800" lvl="1" indent="-228600" defTabSz="914400">
              <a:lnSpc>
                <a:spcPct val="90000"/>
              </a:lnSpc>
              <a:spcBef>
                <a:spcPts val="499"/>
              </a:spcBef>
              <a:buClr>
                <a:srgbClr val="000000"/>
              </a:buClr>
              <a:buFont typeface="Arial"/>
              <a:buChar char="•"/>
            </a:pPr>
            <a:r>
              <a:rPr lang="en-GB" sz="2400" b="0" strike="noStrike" spc="-1">
                <a:solidFill>
                  <a:schemeClr val="dk1"/>
                </a:solidFill>
                <a:latin typeface="Aptos"/>
              </a:rPr>
              <a:t>Second level</a:t>
            </a:r>
          </a:p>
          <a:p>
            <a:pPr marL="1143000" lvl="2" indent="-228600" defTabSz="914400">
              <a:lnSpc>
                <a:spcPct val="90000"/>
              </a:lnSpc>
              <a:spcBef>
                <a:spcPts val="499"/>
              </a:spcBef>
              <a:buClr>
                <a:srgbClr val="000000"/>
              </a:buClr>
              <a:buFont typeface="Arial"/>
              <a:buChar char="•"/>
            </a:pPr>
            <a:r>
              <a:rPr lang="en-GB" sz="2000" b="0" strike="noStrike" spc="-1">
                <a:solidFill>
                  <a:schemeClr val="dk1"/>
                </a:solidFill>
                <a:latin typeface="Aptos"/>
              </a:rPr>
              <a:t>Third level</a:t>
            </a:r>
          </a:p>
          <a:p>
            <a:pPr marL="1600200" lvl="3" indent="-228600" defTabSz="914400">
              <a:lnSpc>
                <a:spcPct val="90000"/>
              </a:lnSpc>
              <a:spcBef>
                <a:spcPts val="499"/>
              </a:spcBef>
              <a:buClr>
                <a:srgbClr val="000000"/>
              </a:buClr>
              <a:buFont typeface="Arial"/>
              <a:buChar char="•"/>
            </a:pPr>
            <a:r>
              <a:rPr lang="en-GB" sz="1800" b="0" strike="noStrike" spc="-1">
                <a:solidFill>
                  <a:schemeClr val="dk1"/>
                </a:solidFill>
                <a:latin typeface="Aptos"/>
              </a:rPr>
              <a:t>Fourth level</a:t>
            </a:r>
          </a:p>
          <a:p>
            <a:pPr marL="2057400" lvl="4" indent="-228600" defTabSz="914400">
              <a:lnSpc>
                <a:spcPct val="90000"/>
              </a:lnSpc>
              <a:spcBef>
                <a:spcPts val="499"/>
              </a:spcBef>
              <a:buClr>
                <a:srgbClr val="000000"/>
              </a:buClr>
              <a:buFont typeface="Arial"/>
              <a:buChar char="•"/>
            </a:pPr>
            <a:r>
              <a:rPr lang="en-GB" sz="1800" b="0" strike="noStrike" spc="-1">
                <a:solidFill>
                  <a:schemeClr val="dk1"/>
                </a:solidFill>
                <a:latin typeface="Aptos"/>
              </a:rPr>
              <a:t>Fifth level</a:t>
            </a:r>
          </a:p>
        </p:txBody>
      </p:sp>
      <p:sp>
        <p:nvSpPr>
          <p:cNvPr id="19" name="PlaceHolder 3"/>
          <p:cNvSpPr>
            <a:spLocks noGrp="1"/>
          </p:cNvSpPr>
          <p:nvPr>
            <p:ph type="dt" idx="10"/>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GB" sz="1200" b="0" strike="noStrike" spc="-1">
                <a:solidFill>
                  <a:schemeClr val="dk1">
                    <a:tint val="82000"/>
                  </a:schemeClr>
                </a:solidFill>
                <a:latin typeface="Aptos"/>
              </a:defRPr>
            </a:lvl1pPr>
          </a:lstStyle>
          <a:p>
            <a:pPr indent="0" defTabSz="914400">
              <a:lnSpc>
                <a:spcPct val="100000"/>
              </a:lnSpc>
              <a:buNone/>
            </a:pPr>
            <a:r>
              <a:rPr lang="en-GB" sz="1200" b="0" strike="noStrike" spc="-1">
                <a:solidFill>
                  <a:schemeClr val="dk1">
                    <a:tint val="82000"/>
                  </a:schemeClr>
                </a:solidFill>
                <a:latin typeface="Aptos"/>
              </a:rPr>
              <a:t>&lt;date/time&gt;</a:t>
            </a:r>
            <a:endParaRPr lang="en-AU" sz="1200" b="0" strike="noStrike" spc="-1">
              <a:solidFill>
                <a:srgbClr val="000000"/>
              </a:solidFill>
              <a:latin typeface="Times New Roman"/>
            </a:endParaRPr>
          </a:p>
        </p:txBody>
      </p:sp>
      <p:sp>
        <p:nvSpPr>
          <p:cNvPr id="20" name="PlaceHolder 4"/>
          <p:cNvSpPr>
            <a:spLocks noGrp="1"/>
          </p:cNvSpPr>
          <p:nvPr>
            <p:ph type="ftr" idx="11"/>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n-AU" sz="1400" b="0" strike="noStrike" spc="-1">
                <a:solidFill>
                  <a:srgbClr val="000000"/>
                </a:solidFill>
                <a:latin typeface="Times New Roman"/>
              </a:defRPr>
            </a:lvl1pPr>
          </a:lstStyle>
          <a:p>
            <a:pPr indent="0" algn="ctr">
              <a:buNone/>
            </a:pPr>
            <a:r>
              <a:rPr lang="en-AU" sz="1400" b="0" strike="noStrike" spc="-1">
                <a:solidFill>
                  <a:srgbClr val="000000"/>
                </a:solidFill>
                <a:latin typeface="Times New Roman"/>
              </a:rPr>
              <a:t>&lt;footer&gt;</a:t>
            </a:r>
          </a:p>
        </p:txBody>
      </p:sp>
      <p:sp>
        <p:nvSpPr>
          <p:cNvPr id="21" name="PlaceHolder 5"/>
          <p:cNvSpPr>
            <a:spLocks noGrp="1"/>
          </p:cNvSpPr>
          <p:nvPr>
            <p:ph type="sldNum" idx="12"/>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GB" sz="1200" b="0" strike="noStrike" spc="-1">
                <a:solidFill>
                  <a:schemeClr val="dk1">
                    <a:tint val="82000"/>
                  </a:schemeClr>
                </a:solidFill>
                <a:latin typeface="Aptos"/>
              </a:defRPr>
            </a:lvl1pPr>
          </a:lstStyle>
          <a:p>
            <a:pPr indent="0" algn="r" defTabSz="914400">
              <a:lnSpc>
                <a:spcPct val="100000"/>
              </a:lnSpc>
              <a:buNone/>
            </a:pPr>
            <a:fld id="{54023631-8F20-45E5-AE0E-45A3BE1B87B7}" type="slidenum">
              <a:rPr lang="en-GB" sz="1200" b="0" strike="noStrike" spc="-1">
                <a:solidFill>
                  <a:schemeClr val="dk1">
                    <a:tint val="82000"/>
                  </a:schemeClr>
                </a:solidFill>
                <a:latin typeface="Aptos"/>
              </a:rPr>
              <a:t>‹#›</a:t>
            </a:fld>
            <a:endParaRPr lang="en-AU"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 name="PlaceHolder 1"/>
          <p:cNvSpPr>
            <a:spLocks noGrp="1"/>
          </p:cNvSpPr>
          <p:nvPr>
            <p:ph type="title"/>
          </p:nvPr>
        </p:nvSpPr>
        <p:spPr>
          <a:xfrm>
            <a:off x="831960" y="1709640"/>
            <a:ext cx="10515240" cy="2852280"/>
          </a:xfrm>
          <a:prstGeom prst="rect">
            <a:avLst/>
          </a:prstGeom>
          <a:noFill/>
          <a:ln w="0">
            <a:noFill/>
          </a:ln>
        </p:spPr>
        <p:txBody>
          <a:bodyPr lIns="91440" tIns="45720" rIns="91440" bIns="45720" anchor="b">
            <a:noAutofit/>
          </a:bodyPr>
          <a:lstStyle/>
          <a:p>
            <a:pPr indent="0" defTabSz="914400">
              <a:lnSpc>
                <a:spcPct val="90000"/>
              </a:lnSpc>
              <a:buNone/>
            </a:pPr>
            <a:r>
              <a:rPr lang="en-GB" sz="6000" b="0" strike="noStrike" spc="-1">
                <a:solidFill>
                  <a:schemeClr val="dk1"/>
                </a:solidFill>
                <a:latin typeface="Aptos Display"/>
              </a:rPr>
              <a:t>Click to edit Master title style</a:t>
            </a:r>
            <a:endParaRPr lang="en-GB" sz="6000" b="0" strike="noStrike" spc="-1">
              <a:solidFill>
                <a:schemeClr val="dk1"/>
              </a:solidFill>
              <a:latin typeface="Aptos"/>
            </a:endParaRPr>
          </a:p>
        </p:txBody>
      </p:sp>
      <p:sp>
        <p:nvSpPr>
          <p:cNvPr id="25" name="PlaceHolder 2"/>
          <p:cNvSpPr>
            <a:spLocks noGrp="1"/>
          </p:cNvSpPr>
          <p:nvPr>
            <p:ph type="body"/>
          </p:nvPr>
        </p:nvSpPr>
        <p:spPr>
          <a:xfrm>
            <a:off x="831960" y="4589640"/>
            <a:ext cx="10515240" cy="149976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en-GB" sz="2400" b="0" strike="noStrike" spc="-1">
                <a:solidFill>
                  <a:schemeClr val="dk1">
                    <a:tint val="82000"/>
                  </a:schemeClr>
                </a:solidFill>
                <a:latin typeface="Aptos"/>
              </a:rPr>
              <a:t>Click to edit Master text styles</a:t>
            </a:r>
            <a:endParaRPr lang="en-GB" sz="2400" b="0" strike="noStrike" spc="-1">
              <a:solidFill>
                <a:schemeClr val="dk1"/>
              </a:solidFill>
              <a:latin typeface="Aptos"/>
            </a:endParaRPr>
          </a:p>
        </p:txBody>
      </p:sp>
      <p:sp>
        <p:nvSpPr>
          <p:cNvPr id="26" name="PlaceHolder 3"/>
          <p:cNvSpPr>
            <a:spLocks noGrp="1"/>
          </p:cNvSpPr>
          <p:nvPr>
            <p:ph type="dt" idx="13"/>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GB" sz="1200" b="0" strike="noStrike" spc="-1">
                <a:solidFill>
                  <a:schemeClr val="dk1">
                    <a:tint val="82000"/>
                  </a:schemeClr>
                </a:solidFill>
                <a:latin typeface="Aptos"/>
              </a:defRPr>
            </a:lvl1pPr>
          </a:lstStyle>
          <a:p>
            <a:pPr indent="0" defTabSz="914400">
              <a:lnSpc>
                <a:spcPct val="100000"/>
              </a:lnSpc>
              <a:buNone/>
            </a:pPr>
            <a:r>
              <a:rPr lang="en-GB" sz="1200" b="0" strike="noStrike" spc="-1">
                <a:solidFill>
                  <a:schemeClr val="dk1">
                    <a:tint val="82000"/>
                  </a:schemeClr>
                </a:solidFill>
                <a:latin typeface="Aptos"/>
              </a:rPr>
              <a:t>&lt;date/time&gt;</a:t>
            </a:r>
            <a:endParaRPr lang="en-AU" sz="1200" b="0" strike="noStrike" spc="-1">
              <a:solidFill>
                <a:srgbClr val="000000"/>
              </a:solidFill>
              <a:latin typeface="Times New Roman"/>
            </a:endParaRPr>
          </a:p>
        </p:txBody>
      </p:sp>
      <p:sp>
        <p:nvSpPr>
          <p:cNvPr id="27" name="PlaceHolder 4"/>
          <p:cNvSpPr>
            <a:spLocks noGrp="1"/>
          </p:cNvSpPr>
          <p:nvPr>
            <p:ph type="ftr" idx="14"/>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n-AU" sz="1400" b="0" strike="noStrike" spc="-1">
                <a:solidFill>
                  <a:srgbClr val="000000"/>
                </a:solidFill>
                <a:latin typeface="Times New Roman"/>
              </a:defRPr>
            </a:lvl1pPr>
          </a:lstStyle>
          <a:p>
            <a:pPr indent="0" algn="ctr">
              <a:buNone/>
            </a:pPr>
            <a:r>
              <a:rPr lang="en-AU" sz="1400" b="0" strike="noStrike" spc="-1">
                <a:solidFill>
                  <a:srgbClr val="000000"/>
                </a:solidFill>
                <a:latin typeface="Times New Roman"/>
              </a:rPr>
              <a:t>&lt;footer&gt;</a:t>
            </a:r>
          </a:p>
        </p:txBody>
      </p:sp>
      <p:sp>
        <p:nvSpPr>
          <p:cNvPr id="28" name="PlaceHolder 5"/>
          <p:cNvSpPr>
            <a:spLocks noGrp="1"/>
          </p:cNvSpPr>
          <p:nvPr>
            <p:ph type="sldNum" idx="15"/>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GB" sz="1200" b="0" strike="noStrike" spc="-1">
                <a:solidFill>
                  <a:schemeClr val="dk1">
                    <a:tint val="82000"/>
                  </a:schemeClr>
                </a:solidFill>
                <a:latin typeface="Aptos"/>
              </a:defRPr>
            </a:lvl1pPr>
          </a:lstStyle>
          <a:p>
            <a:pPr indent="0" algn="r" defTabSz="914400">
              <a:lnSpc>
                <a:spcPct val="100000"/>
              </a:lnSpc>
              <a:buNone/>
            </a:pPr>
            <a:fld id="{D30525CF-7795-46E3-A7EA-6F36FE653BB3}" type="slidenum">
              <a:rPr lang="en-GB" sz="1200" b="0" strike="noStrike" spc="-1">
                <a:solidFill>
                  <a:schemeClr val="dk1">
                    <a:tint val="82000"/>
                  </a:schemeClr>
                </a:solidFill>
                <a:latin typeface="Aptos"/>
              </a:rPr>
              <a:t>‹#›</a:t>
            </a:fld>
            <a:endParaRPr lang="en-AU"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en-GB" sz="4400" b="0" strike="noStrike" spc="-1">
                <a:solidFill>
                  <a:schemeClr val="dk1"/>
                </a:solidFill>
                <a:latin typeface="Aptos Display"/>
              </a:rPr>
              <a:t>Click to edit Master title style</a:t>
            </a:r>
            <a:endParaRPr lang="en-GB" sz="4400" b="0" strike="noStrike" spc="-1">
              <a:solidFill>
                <a:schemeClr val="dk1"/>
              </a:solidFill>
              <a:latin typeface="Aptos"/>
            </a:endParaRPr>
          </a:p>
        </p:txBody>
      </p:sp>
      <p:sp>
        <p:nvSpPr>
          <p:cNvPr id="30" name="PlaceHolder 2"/>
          <p:cNvSpPr>
            <a:spLocks noGrp="1"/>
          </p:cNvSpPr>
          <p:nvPr>
            <p:ph type="body"/>
          </p:nvPr>
        </p:nvSpPr>
        <p:spPr>
          <a:xfrm>
            <a:off x="838080" y="1825560"/>
            <a:ext cx="5181120" cy="435096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en-GB" sz="2800" b="0" strike="noStrike" spc="-1">
                <a:solidFill>
                  <a:schemeClr val="dk1"/>
                </a:solidFill>
                <a:latin typeface="Aptos"/>
              </a:rPr>
              <a:t>Click to edit Master text styles</a:t>
            </a:r>
          </a:p>
          <a:p>
            <a:pPr marL="685800" lvl="1" indent="-228600" defTabSz="914400">
              <a:lnSpc>
                <a:spcPct val="90000"/>
              </a:lnSpc>
              <a:spcBef>
                <a:spcPts val="499"/>
              </a:spcBef>
              <a:buClr>
                <a:srgbClr val="000000"/>
              </a:buClr>
              <a:buFont typeface="Arial"/>
              <a:buChar char="•"/>
            </a:pPr>
            <a:r>
              <a:rPr lang="en-GB" sz="2400" b="0" strike="noStrike" spc="-1">
                <a:solidFill>
                  <a:schemeClr val="dk1"/>
                </a:solidFill>
                <a:latin typeface="Aptos"/>
              </a:rPr>
              <a:t>Second level</a:t>
            </a:r>
          </a:p>
          <a:p>
            <a:pPr marL="1143000" lvl="2" indent="-228600" defTabSz="914400">
              <a:lnSpc>
                <a:spcPct val="90000"/>
              </a:lnSpc>
              <a:spcBef>
                <a:spcPts val="499"/>
              </a:spcBef>
              <a:buClr>
                <a:srgbClr val="000000"/>
              </a:buClr>
              <a:buFont typeface="Arial"/>
              <a:buChar char="•"/>
            </a:pPr>
            <a:r>
              <a:rPr lang="en-GB" sz="2000" b="0" strike="noStrike" spc="-1">
                <a:solidFill>
                  <a:schemeClr val="dk1"/>
                </a:solidFill>
                <a:latin typeface="Aptos"/>
              </a:rPr>
              <a:t>Third level</a:t>
            </a:r>
          </a:p>
          <a:p>
            <a:pPr marL="1600200" lvl="3" indent="-228600" defTabSz="914400">
              <a:lnSpc>
                <a:spcPct val="90000"/>
              </a:lnSpc>
              <a:spcBef>
                <a:spcPts val="499"/>
              </a:spcBef>
              <a:buClr>
                <a:srgbClr val="000000"/>
              </a:buClr>
              <a:buFont typeface="Arial"/>
              <a:buChar char="•"/>
            </a:pPr>
            <a:r>
              <a:rPr lang="en-GB" sz="1800" b="0" strike="noStrike" spc="-1">
                <a:solidFill>
                  <a:schemeClr val="dk1"/>
                </a:solidFill>
                <a:latin typeface="Aptos"/>
              </a:rPr>
              <a:t>Fourth level</a:t>
            </a:r>
          </a:p>
          <a:p>
            <a:pPr marL="2057400" lvl="4" indent="-228600" defTabSz="914400">
              <a:lnSpc>
                <a:spcPct val="90000"/>
              </a:lnSpc>
              <a:spcBef>
                <a:spcPts val="499"/>
              </a:spcBef>
              <a:buClr>
                <a:srgbClr val="000000"/>
              </a:buClr>
              <a:buFont typeface="Arial"/>
              <a:buChar char="•"/>
            </a:pPr>
            <a:r>
              <a:rPr lang="en-GB" sz="1800" b="0" strike="noStrike" spc="-1">
                <a:solidFill>
                  <a:schemeClr val="dk1"/>
                </a:solidFill>
                <a:latin typeface="Aptos"/>
              </a:rPr>
              <a:t>Fifth level</a:t>
            </a:r>
          </a:p>
        </p:txBody>
      </p:sp>
      <p:sp>
        <p:nvSpPr>
          <p:cNvPr id="31" name="PlaceHolder 3"/>
          <p:cNvSpPr>
            <a:spLocks noGrp="1"/>
          </p:cNvSpPr>
          <p:nvPr>
            <p:ph type="body"/>
          </p:nvPr>
        </p:nvSpPr>
        <p:spPr>
          <a:xfrm>
            <a:off x="6172200" y="1825560"/>
            <a:ext cx="5181120" cy="435096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en-GB" sz="2800" b="0" strike="noStrike" spc="-1">
                <a:solidFill>
                  <a:schemeClr val="dk1"/>
                </a:solidFill>
                <a:latin typeface="Aptos"/>
              </a:rPr>
              <a:t>Click to edit Master text styles</a:t>
            </a:r>
          </a:p>
          <a:p>
            <a:pPr marL="685800" lvl="1" indent="-228600" defTabSz="914400">
              <a:lnSpc>
                <a:spcPct val="90000"/>
              </a:lnSpc>
              <a:spcBef>
                <a:spcPts val="499"/>
              </a:spcBef>
              <a:buClr>
                <a:srgbClr val="000000"/>
              </a:buClr>
              <a:buFont typeface="Arial"/>
              <a:buChar char="•"/>
            </a:pPr>
            <a:r>
              <a:rPr lang="en-GB" sz="2400" b="0" strike="noStrike" spc="-1">
                <a:solidFill>
                  <a:schemeClr val="dk1"/>
                </a:solidFill>
                <a:latin typeface="Aptos"/>
              </a:rPr>
              <a:t>Second level</a:t>
            </a:r>
          </a:p>
          <a:p>
            <a:pPr marL="1143000" lvl="2" indent="-228600" defTabSz="914400">
              <a:lnSpc>
                <a:spcPct val="90000"/>
              </a:lnSpc>
              <a:spcBef>
                <a:spcPts val="499"/>
              </a:spcBef>
              <a:buClr>
                <a:srgbClr val="000000"/>
              </a:buClr>
              <a:buFont typeface="Arial"/>
              <a:buChar char="•"/>
            </a:pPr>
            <a:r>
              <a:rPr lang="en-GB" sz="2000" b="0" strike="noStrike" spc="-1">
                <a:solidFill>
                  <a:schemeClr val="dk1"/>
                </a:solidFill>
                <a:latin typeface="Aptos"/>
              </a:rPr>
              <a:t>Third level</a:t>
            </a:r>
          </a:p>
          <a:p>
            <a:pPr marL="1600200" lvl="3" indent="-228600" defTabSz="914400">
              <a:lnSpc>
                <a:spcPct val="90000"/>
              </a:lnSpc>
              <a:spcBef>
                <a:spcPts val="499"/>
              </a:spcBef>
              <a:buClr>
                <a:srgbClr val="000000"/>
              </a:buClr>
              <a:buFont typeface="Arial"/>
              <a:buChar char="•"/>
            </a:pPr>
            <a:r>
              <a:rPr lang="en-GB" sz="1800" b="0" strike="noStrike" spc="-1">
                <a:solidFill>
                  <a:schemeClr val="dk1"/>
                </a:solidFill>
                <a:latin typeface="Aptos"/>
              </a:rPr>
              <a:t>Fourth level</a:t>
            </a:r>
          </a:p>
          <a:p>
            <a:pPr marL="2057400" lvl="4" indent="-228600" defTabSz="914400">
              <a:lnSpc>
                <a:spcPct val="90000"/>
              </a:lnSpc>
              <a:spcBef>
                <a:spcPts val="499"/>
              </a:spcBef>
              <a:buClr>
                <a:srgbClr val="000000"/>
              </a:buClr>
              <a:buFont typeface="Arial"/>
              <a:buChar char="•"/>
            </a:pPr>
            <a:r>
              <a:rPr lang="en-GB" sz="1800" b="0" strike="noStrike" spc="-1">
                <a:solidFill>
                  <a:schemeClr val="dk1"/>
                </a:solidFill>
                <a:latin typeface="Aptos"/>
              </a:rPr>
              <a:t>Fifth level</a:t>
            </a:r>
          </a:p>
        </p:txBody>
      </p:sp>
      <p:sp>
        <p:nvSpPr>
          <p:cNvPr id="32" name="PlaceHolder 4"/>
          <p:cNvSpPr>
            <a:spLocks noGrp="1"/>
          </p:cNvSpPr>
          <p:nvPr>
            <p:ph type="dt" idx="16"/>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GB" sz="1200" b="0" strike="noStrike" spc="-1">
                <a:solidFill>
                  <a:schemeClr val="dk1">
                    <a:tint val="82000"/>
                  </a:schemeClr>
                </a:solidFill>
                <a:latin typeface="Aptos"/>
              </a:defRPr>
            </a:lvl1pPr>
          </a:lstStyle>
          <a:p>
            <a:pPr indent="0" defTabSz="914400">
              <a:lnSpc>
                <a:spcPct val="100000"/>
              </a:lnSpc>
              <a:buNone/>
            </a:pPr>
            <a:r>
              <a:rPr lang="en-GB" sz="1200" b="0" strike="noStrike" spc="-1">
                <a:solidFill>
                  <a:schemeClr val="dk1">
                    <a:tint val="82000"/>
                  </a:schemeClr>
                </a:solidFill>
                <a:latin typeface="Aptos"/>
              </a:rPr>
              <a:t>&lt;date/time&gt;</a:t>
            </a:r>
            <a:endParaRPr lang="en-AU" sz="1200" b="0" strike="noStrike" spc="-1">
              <a:solidFill>
                <a:srgbClr val="000000"/>
              </a:solidFill>
              <a:latin typeface="Times New Roman"/>
            </a:endParaRPr>
          </a:p>
        </p:txBody>
      </p:sp>
      <p:sp>
        <p:nvSpPr>
          <p:cNvPr id="33" name="PlaceHolder 5"/>
          <p:cNvSpPr>
            <a:spLocks noGrp="1"/>
          </p:cNvSpPr>
          <p:nvPr>
            <p:ph type="ftr" idx="17"/>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n-AU" sz="1400" b="0" strike="noStrike" spc="-1">
                <a:solidFill>
                  <a:srgbClr val="000000"/>
                </a:solidFill>
                <a:latin typeface="Times New Roman"/>
              </a:defRPr>
            </a:lvl1pPr>
          </a:lstStyle>
          <a:p>
            <a:pPr indent="0" algn="ctr">
              <a:buNone/>
            </a:pPr>
            <a:r>
              <a:rPr lang="en-AU" sz="1400" b="0" strike="noStrike" spc="-1">
                <a:solidFill>
                  <a:srgbClr val="000000"/>
                </a:solidFill>
                <a:latin typeface="Times New Roman"/>
              </a:rPr>
              <a:t>&lt;footer&gt;</a:t>
            </a:r>
          </a:p>
        </p:txBody>
      </p:sp>
      <p:sp>
        <p:nvSpPr>
          <p:cNvPr id="34" name="PlaceHolder 6"/>
          <p:cNvSpPr>
            <a:spLocks noGrp="1"/>
          </p:cNvSpPr>
          <p:nvPr>
            <p:ph type="sldNum" idx="18"/>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GB" sz="1200" b="0" strike="noStrike" spc="-1">
                <a:solidFill>
                  <a:schemeClr val="dk1">
                    <a:tint val="82000"/>
                  </a:schemeClr>
                </a:solidFill>
                <a:latin typeface="Aptos"/>
              </a:defRPr>
            </a:lvl1pPr>
          </a:lstStyle>
          <a:p>
            <a:pPr indent="0" algn="r" defTabSz="914400">
              <a:lnSpc>
                <a:spcPct val="100000"/>
              </a:lnSpc>
              <a:buNone/>
            </a:pPr>
            <a:fld id="{E29F0F5B-7E8F-490B-9B55-365573DD1550}" type="slidenum">
              <a:rPr lang="en-GB" sz="1200" b="0" strike="noStrike" spc="-1">
                <a:solidFill>
                  <a:schemeClr val="dk1">
                    <a:tint val="82000"/>
                  </a:schemeClr>
                </a:solidFill>
                <a:latin typeface="Aptos"/>
              </a:rPr>
              <a:t>‹#›</a:t>
            </a:fld>
            <a:endParaRPr lang="en-AU"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8398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en-GB" sz="4400" b="0" strike="noStrike" spc="-1">
                <a:solidFill>
                  <a:schemeClr val="dk1"/>
                </a:solidFill>
                <a:latin typeface="Aptos Display"/>
              </a:rPr>
              <a:t>Click to edit Master title style</a:t>
            </a:r>
            <a:endParaRPr lang="en-GB" sz="4400" b="0" strike="noStrike" spc="-1">
              <a:solidFill>
                <a:schemeClr val="dk1"/>
              </a:solidFill>
              <a:latin typeface="Aptos"/>
            </a:endParaRPr>
          </a:p>
        </p:txBody>
      </p:sp>
      <p:sp>
        <p:nvSpPr>
          <p:cNvPr id="39" name="PlaceHolder 2"/>
          <p:cNvSpPr>
            <a:spLocks noGrp="1"/>
          </p:cNvSpPr>
          <p:nvPr>
            <p:ph type="body"/>
          </p:nvPr>
        </p:nvSpPr>
        <p:spPr>
          <a:xfrm>
            <a:off x="839880" y="1681200"/>
            <a:ext cx="5157360" cy="82368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en-GB" sz="2400" b="1" strike="noStrike" spc="-1">
                <a:solidFill>
                  <a:schemeClr val="dk1"/>
                </a:solidFill>
                <a:latin typeface="Aptos"/>
              </a:rPr>
              <a:t>Click to edit Master text styles</a:t>
            </a:r>
            <a:endParaRPr lang="en-GB" sz="2400" b="0" strike="noStrike" spc="-1">
              <a:solidFill>
                <a:schemeClr val="dk1"/>
              </a:solidFill>
              <a:latin typeface="Aptos"/>
            </a:endParaRPr>
          </a:p>
        </p:txBody>
      </p:sp>
      <p:sp>
        <p:nvSpPr>
          <p:cNvPr id="40" name="PlaceHolder 3"/>
          <p:cNvSpPr>
            <a:spLocks noGrp="1"/>
          </p:cNvSpPr>
          <p:nvPr>
            <p:ph type="body"/>
          </p:nvPr>
        </p:nvSpPr>
        <p:spPr>
          <a:xfrm>
            <a:off x="839880" y="2505240"/>
            <a:ext cx="5157360" cy="368424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en-GB" sz="2800" b="0" strike="noStrike" spc="-1">
                <a:solidFill>
                  <a:schemeClr val="dk1"/>
                </a:solidFill>
                <a:latin typeface="Aptos"/>
              </a:rPr>
              <a:t>Click to edit Master text styles</a:t>
            </a:r>
          </a:p>
          <a:p>
            <a:pPr marL="685800" lvl="1" indent="-228600" defTabSz="914400">
              <a:lnSpc>
                <a:spcPct val="90000"/>
              </a:lnSpc>
              <a:spcBef>
                <a:spcPts val="499"/>
              </a:spcBef>
              <a:buClr>
                <a:srgbClr val="000000"/>
              </a:buClr>
              <a:buFont typeface="Arial"/>
              <a:buChar char="•"/>
            </a:pPr>
            <a:r>
              <a:rPr lang="en-GB" sz="2400" b="0" strike="noStrike" spc="-1">
                <a:solidFill>
                  <a:schemeClr val="dk1"/>
                </a:solidFill>
                <a:latin typeface="Aptos"/>
              </a:rPr>
              <a:t>Second level</a:t>
            </a:r>
          </a:p>
          <a:p>
            <a:pPr marL="1143000" lvl="2" indent="-228600" defTabSz="914400">
              <a:lnSpc>
                <a:spcPct val="90000"/>
              </a:lnSpc>
              <a:spcBef>
                <a:spcPts val="499"/>
              </a:spcBef>
              <a:buClr>
                <a:srgbClr val="000000"/>
              </a:buClr>
              <a:buFont typeface="Arial"/>
              <a:buChar char="•"/>
            </a:pPr>
            <a:r>
              <a:rPr lang="en-GB" sz="2000" b="0" strike="noStrike" spc="-1">
                <a:solidFill>
                  <a:schemeClr val="dk1"/>
                </a:solidFill>
                <a:latin typeface="Aptos"/>
              </a:rPr>
              <a:t>Third level</a:t>
            </a:r>
          </a:p>
          <a:p>
            <a:pPr marL="1600200" lvl="3" indent="-228600" defTabSz="914400">
              <a:lnSpc>
                <a:spcPct val="90000"/>
              </a:lnSpc>
              <a:spcBef>
                <a:spcPts val="499"/>
              </a:spcBef>
              <a:buClr>
                <a:srgbClr val="000000"/>
              </a:buClr>
              <a:buFont typeface="Arial"/>
              <a:buChar char="•"/>
            </a:pPr>
            <a:r>
              <a:rPr lang="en-GB" sz="1800" b="0" strike="noStrike" spc="-1">
                <a:solidFill>
                  <a:schemeClr val="dk1"/>
                </a:solidFill>
                <a:latin typeface="Aptos"/>
              </a:rPr>
              <a:t>Fourth level</a:t>
            </a:r>
          </a:p>
          <a:p>
            <a:pPr marL="2057400" lvl="4" indent="-228600" defTabSz="914400">
              <a:lnSpc>
                <a:spcPct val="90000"/>
              </a:lnSpc>
              <a:spcBef>
                <a:spcPts val="499"/>
              </a:spcBef>
              <a:buClr>
                <a:srgbClr val="000000"/>
              </a:buClr>
              <a:buFont typeface="Arial"/>
              <a:buChar char="•"/>
            </a:pPr>
            <a:r>
              <a:rPr lang="en-GB" sz="1800" b="0" strike="noStrike" spc="-1">
                <a:solidFill>
                  <a:schemeClr val="dk1"/>
                </a:solidFill>
                <a:latin typeface="Aptos"/>
              </a:rPr>
              <a:t>Fifth level</a:t>
            </a:r>
          </a:p>
        </p:txBody>
      </p:sp>
      <p:sp>
        <p:nvSpPr>
          <p:cNvPr id="41" name="PlaceHolder 4"/>
          <p:cNvSpPr>
            <a:spLocks noGrp="1"/>
          </p:cNvSpPr>
          <p:nvPr>
            <p:ph type="body"/>
          </p:nvPr>
        </p:nvSpPr>
        <p:spPr>
          <a:xfrm>
            <a:off x="6172200" y="1681200"/>
            <a:ext cx="5182920" cy="82368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en-GB" sz="2400" b="1" strike="noStrike" spc="-1">
                <a:solidFill>
                  <a:schemeClr val="dk1"/>
                </a:solidFill>
                <a:latin typeface="Aptos"/>
              </a:rPr>
              <a:t>Click to edit Master text styles</a:t>
            </a:r>
            <a:endParaRPr lang="en-GB" sz="2400" b="0" strike="noStrike" spc="-1">
              <a:solidFill>
                <a:schemeClr val="dk1"/>
              </a:solidFill>
              <a:latin typeface="Aptos"/>
            </a:endParaRPr>
          </a:p>
        </p:txBody>
      </p:sp>
      <p:sp>
        <p:nvSpPr>
          <p:cNvPr id="42" name="PlaceHolder 5"/>
          <p:cNvSpPr>
            <a:spLocks noGrp="1"/>
          </p:cNvSpPr>
          <p:nvPr>
            <p:ph type="body"/>
          </p:nvPr>
        </p:nvSpPr>
        <p:spPr>
          <a:xfrm>
            <a:off x="6172200" y="2505240"/>
            <a:ext cx="5182920" cy="368424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en-GB" sz="2800" b="0" strike="noStrike" spc="-1">
                <a:solidFill>
                  <a:schemeClr val="dk1"/>
                </a:solidFill>
                <a:latin typeface="Aptos"/>
              </a:rPr>
              <a:t>Click to edit Master text styles</a:t>
            </a:r>
          </a:p>
          <a:p>
            <a:pPr marL="685800" lvl="1" indent="-228600" defTabSz="914400">
              <a:lnSpc>
                <a:spcPct val="90000"/>
              </a:lnSpc>
              <a:spcBef>
                <a:spcPts val="499"/>
              </a:spcBef>
              <a:buClr>
                <a:srgbClr val="000000"/>
              </a:buClr>
              <a:buFont typeface="Arial"/>
              <a:buChar char="•"/>
            </a:pPr>
            <a:r>
              <a:rPr lang="en-GB" sz="2400" b="0" strike="noStrike" spc="-1">
                <a:solidFill>
                  <a:schemeClr val="dk1"/>
                </a:solidFill>
                <a:latin typeface="Aptos"/>
              </a:rPr>
              <a:t>Second level</a:t>
            </a:r>
          </a:p>
          <a:p>
            <a:pPr marL="1143000" lvl="2" indent="-228600" defTabSz="914400">
              <a:lnSpc>
                <a:spcPct val="90000"/>
              </a:lnSpc>
              <a:spcBef>
                <a:spcPts val="499"/>
              </a:spcBef>
              <a:buClr>
                <a:srgbClr val="000000"/>
              </a:buClr>
              <a:buFont typeface="Arial"/>
              <a:buChar char="•"/>
            </a:pPr>
            <a:r>
              <a:rPr lang="en-GB" sz="2000" b="0" strike="noStrike" spc="-1">
                <a:solidFill>
                  <a:schemeClr val="dk1"/>
                </a:solidFill>
                <a:latin typeface="Aptos"/>
              </a:rPr>
              <a:t>Third level</a:t>
            </a:r>
          </a:p>
          <a:p>
            <a:pPr marL="1600200" lvl="3" indent="-228600" defTabSz="914400">
              <a:lnSpc>
                <a:spcPct val="90000"/>
              </a:lnSpc>
              <a:spcBef>
                <a:spcPts val="499"/>
              </a:spcBef>
              <a:buClr>
                <a:srgbClr val="000000"/>
              </a:buClr>
              <a:buFont typeface="Arial"/>
              <a:buChar char="•"/>
            </a:pPr>
            <a:r>
              <a:rPr lang="en-GB" sz="1800" b="0" strike="noStrike" spc="-1">
                <a:solidFill>
                  <a:schemeClr val="dk1"/>
                </a:solidFill>
                <a:latin typeface="Aptos"/>
              </a:rPr>
              <a:t>Fourth level</a:t>
            </a:r>
          </a:p>
          <a:p>
            <a:pPr marL="2057400" lvl="4" indent="-228600" defTabSz="914400">
              <a:lnSpc>
                <a:spcPct val="90000"/>
              </a:lnSpc>
              <a:spcBef>
                <a:spcPts val="499"/>
              </a:spcBef>
              <a:buClr>
                <a:srgbClr val="000000"/>
              </a:buClr>
              <a:buFont typeface="Arial"/>
              <a:buChar char="•"/>
            </a:pPr>
            <a:r>
              <a:rPr lang="en-GB" sz="1800" b="0" strike="noStrike" spc="-1">
                <a:solidFill>
                  <a:schemeClr val="dk1"/>
                </a:solidFill>
                <a:latin typeface="Aptos"/>
              </a:rPr>
              <a:t>Fifth level</a:t>
            </a:r>
          </a:p>
        </p:txBody>
      </p:sp>
      <p:sp>
        <p:nvSpPr>
          <p:cNvPr id="43" name="PlaceHolder 6"/>
          <p:cNvSpPr>
            <a:spLocks noGrp="1"/>
          </p:cNvSpPr>
          <p:nvPr>
            <p:ph type="dt" idx="19"/>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GB" sz="1200" b="0" strike="noStrike" spc="-1">
                <a:solidFill>
                  <a:schemeClr val="dk1">
                    <a:tint val="82000"/>
                  </a:schemeClr>
                </a:solidFill>
                <a:latin typeface="Aptos"/>
              </a:defRPr>
            </a:lvl1pPr>
          </a:lstStyle>
          <a:p>
            <a:pPr indent="0" defTabSz="914400">
              <a:lnSpc>
                <a:spcPct val="100000"/>
              </a:lnSpc>
              <a:buNone/>
            </a:pPr>
            <a:r>
              <a:rPr lang="en-GB" sz="1200" b="0" strike="noStrike" spc="-1">
                <a:solidFill>
                  <a:schemeClr val="dk1">
                    <a:tint val="82000"/>
                  </a:schemeClr>
                </a:solidFill>
                <a:latin typeface="Aptos"/>
              </a:rPr>
              <a:t>&lt;date/time&gt;</a:t>
            </a:r>
            <a:endParaRPr lang="en-AU" sz="1200" b="0" strike="noStrike" spc="-1">
              <a:solidFill>
                <a:srgbClr val="000000"/>
              </a:solidFill>
              <a:latin typeface="Times New Roman"/>
            </a:endParaRPr>
          </a:p>
        </p:txBody>
      </p:sp>
      <p:sp>
        <p:nvSpPr>
          <p:cNvPr id="44" name="PlaceHolder 7"/>
          <p:cNvSpPr>
            <a:spLocks noGrp="1"/>
          </p:cNvSpPr>
          <p:nvPr>
            <p:ph type="ftr" idx="20"/>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n-AU" sz="1400" b="0" strike="noStrike" spc="-1">
                <a:solidFill>
                  <a:srgbClr val="000000"/>
                </a:solidFill>
                <a:latin typeface="Times New Roman"/>
              </a:defRPr>
            </a:lvl1pPr>
          </a:lstStyle>
          <a:p>
            <a:pPr indent="0" algn="ctr">
              <a:buNone/>
            </a:pPr>
            <a:r>
              <a:rPr lang="en-AU" sz="1400" b="0" strike="noStrike" spc="-1">
                <a:solidFill>
                  <a:srgbClr val="000000"/>
                </a:solidFill>
                <a:latin typeface="Times New Roman"/>
              </a:rPr>
              <a:t>&lt;footer&gt;</a:t>
            </a:r>
          </a:p>
        </p:txBody>
      </p:sp>
      <p:sp>
        <p:nvSpPr>
          <p:cNvPr id="45" name="PlaceHolder 8"/>
          <p:cNvSpPr>
            <a:spLocks noGrp="1"/>
          </p:cNvSpPr>
          <p:nvPr>
            <p:ph type="sldNum" idx="21"/>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GB" sz="1200" b="0" strike="noStrike" spc="-1">
                <a:solidFill>
                  <a:schemeClr val="dk1">
                    <a:tint val="82000"/>
                  </a:schemeClr>
                </a:solidFill>
                <a:latin typeface="Aptos"/>
              </a:defRPr>
            </a:lvl1pPr>
          </a:lstStyle>
          <a:p>
            <a:pPr indent="0" algn="r" defTabSz="914400">
              <a:lnSpc>
                <a:spcPct val="100000"/>
              </a:lnSpc>
              <a:buNone/>
            </a:pPr>
            <a:fld id="{2A9320B0-BE1E-49F2-B2E8-CAB552090688}" type="slidenum">
              <a:rPr lang="en-GB" sz="1200" b="0" strike="noStrike" spc="-1">
                <a:solidFill>
                  <a:schemeClr val="dk1">
                    <a:tint val="82000"/>
                  </a:schemeClr>
                </a:solidFill>
                <a:latin typeface="Aptos"/>
              </a:rPr>
              <a:t>‹#›</a:t>
            </a:fld>
            <a:endParaRPr lang="en-AU"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en-GB" sz="4400" b="0" strike="noStrike" spc="-1">
                <a:solidFill>
                  <a:schemeClr val="dk1"/>
                </a:solidFill>
                <a:latin typeface="Aptos Display"/>
              </a:rPr>
              <a:t>Click to edit Master title style</a:t>
            </a:r>
            <a:endParaRPr lang="en-GB" sz="4400" b="0" strike="noStrike" spc="-1">
              <a:solidFill>
                <a:schemeClr val="dk1"/>
              </a:solidFill>
              <a:latin typeface="Aptos"/>
            </a:endParaRPr>
          </a:p>
        </p:txBody>
      </p:sp>
      <p:sp>
        <p:nvSpPr>
          <p:cNvPr id="47" name="PlaceHolder 2"/>
          <p:cNvSpPr>
            <a:spLocks noGrp="1"/>
          </p:cNvSpPr>
          <p:nvPr>
            <p:ph type="dt" idx="22"/>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GB" sz="1200" b="0" strike="noStrike" spc="-1">
                <a:solidFill>
                  <a:schemeClr val="dk1">
                    <a:tint val="82000"/>
                  </a:schemeClr>
                </a:solidFill>
                <a:latin typeface="Aptos"/>
              </a:defRPr>
            </a:lvl1pPr>
          </a:lstStyle>
          <a:p>
            <a:pPr indent="0" defTabSz="914400">
              <a:lnSpc>
                <a:spcPct val="100000"/>
              </a:lnSpc>
              <a:buNone/>
            </a:pPr>
            <a:r>
              <a:rPr lang="en-GB" sz="1200" b="0" strike="noStrike" spc="-1">
                <a:solidFill>
                  <a:schemeClr val="dk1">
                    <a:tint val="82000"/>
                  </a:schemeClr>
                </a:solidFill>
                <a:latin typeface="Aptos"/>
              </a:rPr>
              <a:t>&lt;date/time&gt;</a:t>
            </a:r>
            <a:endParaRPr lang="en-AU" sz="1200" b="0" strike="noStrike" spc="-1">
              <a:solidFill>
                <a:srgbClr val="000000"/>
              </a:solidFill>
              <a:latin typeface="Times New Roman"/>
            </a:endParaRPr>
          </a:p>
        </p:txBody>
      </p:sp>
      <p:sp>
        <p:nvSpPr>
          <p:cNvPr id="48" name="PlaceHolder 3"/>
          <p:cNvSpPr>
            <a:spLocks noGrp="1"/>
          </p:cNvSpPr>
          <p:nvPr>
            <p:ph type="ftr" idx="23"/>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n-AU" sz="1400" b="0" strike="noStrike" spc="-1">
                <a:solidFill>
                  <a:srgbClr val="000000"/>
                </a:solidFill>
                <a:latin typeface="Times New Roman"/>
              </a:defRPr>
            </a:lvl1pPr>
          </a:lstStyle>
          <a:p>
            <a:pPr indent="0" algn="ctr">
              <a:buNone/>
            </a:pPr>
            <a:r>
              <a:rPr lang="en-AU" sz="1400" b="0" strike="noStrike" spc="-1">
                <a:solidFill>
                  <a:srgbClr val="000000"/>
                </a:solidFill>
                <a:latin typeface="Times New Roman"/>
              </a:rPr>
              <a:t>&lt;footer&gt;</a:t>
            </a:r>
          </a:p>
        </p:txBody>
      </p:sp>
      <p:sp>
        <p:nvSpPr>
          <p:cNvPr id="49" name="PlaceHolder 4"/>
          <p:cNvSpPr>
            <a:spLocks noGrp="1"/>
          </p:cNvSpPr>
          <p:nvPr>
            <p:ph type="sldNum" idx="24"/>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GB" sz="1200" b="0" strike="noStrike" spc="-1">
                <a:solidFill>
                  <a:schemeClr val="dk1">
                    <a:tint val="82000"/>
                  </a:schemeClr>
                </a:solidFill>
                <a:latin typeface="Aptos"/>
              </a:defRPr>
            </a:lvl1pPr>
          </a:lstStyle>
          <a:p>
            <a:pPr indent="0" algn="r" defTabSz="914400">
              <a:lnSpc>
                <a:spcPct val="100000"/>
              </a:lnSpc>
              <a:buNone/>
            </a:pPr>
            <a:fld id="{FE4E06D6-385F-4517-9A46-173E50EE3122}" type="slidenum">
              <a:rPr lang="en-GB" sz="1200" b="0" strike="noStrike" spc="-1">
                <a:solidFill>
                  <a:schemeClr val="dk1">
                    <a:tint val="82000"/>
                  </a:schemeClr>
                </a:solidFill>
                <a:latin typeface="Aptos"/>
              </a:rPr>
              <a:t>‹#›</a:t>
            </a:fld>
            <a:endParaRPr lang="en-AU"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 name="PlaceHolder 1"/>
          <p:cNvSpPr>
            <a:spLocks noGrp="1"/>
          </p:cNvSpPr>
          <p:nvPr>
            <p:ph type="dt" idx="25"/>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GB" sz="1200" b="0" strike="noStrike" spc="-1">
                <a:solidFill>
                  <a:schemeClr val="dk1">
                    <a:tint val="82000"/>
                  </a:schemeClr>
                </a:solidFill>
                <a:latin typeface="Aptos"/>
              </a:defRPr>
            </a:lvl1pPr>
          </a:lstStyle>
          <a:p>
            <a:pPr indent="0" defTabSz="914400">
              <a:lnSpc>
                <a:spcPct val="100000"/>
              </a:lnSpc>
              <a:buNone/>
            </a:pPr>
            <a:r>
              <a:rPr lang="en-GB" sz="1200" b="0" strike="noStrike" spc="-1">
                <a:solidFill>
                  <a:schemeClr val="dk1">
                    <a:tint val="82000"/>
                  </a:schemeClr>
                </a:solidFill>
                <a:latin typeface="Aptos"/>
              </a:rPr>
              <a:t>&lt;date/time&gt;</a:t>
            </a:r>
            <a:endParaRPr lang="en-AU" sz="1200" b="0" strike="noStrike" spc="-1">
              <a:solidFill>
                <a:srgbClr val="000000"/>
              </a:solidFill>
              <a:latin typeface="Times New Roman"/>
            </a:endParaRPr>
          </a:p>
        </p:txBody>
      </p:sp>
      <p:sp>
        <p:nvSpPr>
          <p:cNvPr id="52" name="PlaceHolder 2"/>
          <p:cNvSpPr>
            <a:spLocks noGrp="1"/>
          </p:cNvSpPr>
          <p:nvPr>
            <p:ph type="ftr" idx="26"/>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n-AU" sz="1400" b="0" strike="noStrike" spc="-1">
                <a:solidFill>
                  <a:srgbClr val="000000"/>
                </a:solidFill>
                <a:latin typeface="Times New Roman"/>
              </a:defRPr>
            </a:lvl1pPr>
          </a:lstStyle>
          <a:p>
            <a:pPr indent="0" algn="ctr">
              <a:buNone/>
            </a:pPr>
            <a:r>
              <a:rPr lang="en-AU" sz="1400" b="0" strike="noStrike" spc="-1">
                <a:solidFill>
                  <a:srgbClr val="000000"/>
                </a:solidFill>
                <a:latin typeface="Times New Roman"/>
              </a:rPr>
              <a:t>&lt;footer&gt;</a:t>
            </a:r>
          </a:p>
        </p:txBody>
      </p:sp>
      <p:sp>
        <p:nvSpPr>
          <p:cNvPr id="53" name="PlaceHolder 3"/>
          <p:cNvSpPr>
            <a:spLocks noGrp="1"/>
          </p:cNvSpPr>
          <p:nvPr>
            <p:ph type="sldNum" idx="27"/>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GB" sz="1200" b="0" strike="noStrike" spc="-1">
                <a:solidFill>
                  <a:schemeClr val="dk1">
                    <a:tint val="82000"/>
                  </a:schemeClr>
                </a:solidFill>
                <a:latin typeface="Aptos"/>
              </a:defRPr>
            </a:lvl1pPr>
          </a:lstStyle>
          <a:p>
            <a:pPr indent="0" algn="r" defTabSz="914400">
              <a:lnSpc>
                <a:spcPct val="100000"/>
              </a:lnSpc>
              <a:buNone/>
            </a:pPr>
            <a:fld id="{1F087CA6-329B-4CFD-8BA9-3E178944C57A}" type="slidenum">
              <a:rPr lang="en-GB" sz="1200" b="0" strike="noStrike" spc="-1">
                <a:solidFill>
                  <a:schemeClr val="dk1">
                    <a:tint val="82000"/>
                  </a:schemeClr>
                </a:solidFill>
                <a:latin typeface="Aptos"/>
              </a:rPr>
              <a:t>‹#›</a:t>
            </a:fld>
            <a:endParaRPr lang="en-AU"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PlaceHolder 1"/>
          <p:cNvSpPr>
            <a:spLocks noGrp="1"/>
          </p:cNvSpPr>
          <p:nvPr>
            <p:ph type="title"/>
          </p:nvPr>
        </p:nvSpPr>
        <p:spPr>
          <a:xfrm>
            <a:off x="1523880" y="1122480"/>
            <a:ext cx="9143640" cy="2387160"/>
          </a:xfrm>
          <a:prstGeom prst="rect">
            <a:avLst/>
          </a:prstGeom>
          <a:noFill/>
          <a:ln w="0">
            <a:noFill/>
          </a:ln>
        </p:spPr>
        <p:txBody>
          <a:bodyPr lIns="91440" tIns="45720" rIns="91440" bIns="45720" anchor="b">
            <a:normAutofit fontScale="57657" lnSpcReduction="10000"/>
          </a:bodyPr>
          <a:lstStyle/>
          <a:p>
            <a:pPr indent="0" algn="ctr" defTabSz="914400">
              <a:lnSpc>
                <a:spcPct val="90000"/>
              </a:lnSpc>
              <a:buNone/>
            </a:pPr>
            <a:br>
              <a:rPr sz="6000"/>
            </a:br>
            <a:r>
              <a:rPr lang="en-GB" sz="6000" b="0" strike="noStrike" spc="-1">
                <a:solidFill>
                  <a:schemeClr val="dk1"/>
                </a:solidFill>
                <a:latin typeface="Calibri"/>
                <a:ea typeface="Calibri"/>
              </a:rPr>
              <a:t>"Achieving abundant health </a:t>
            </a:r>
            <a:br>
              <a:rPr sz="6000"/>
            </a:br>
            <a:r>
              <a:rPr lang="en-GB" sz="6000" b="0" strike="noStrike" spc="-1">
                <a:solidFill>
                  <a:schemeClr val="dk1"/>
                </a:solidFill>
                <a:latin typeface="Calibri"/>
                <a:ea typeface="Calibri"/>
              </a:rPr>
              <a:t>in a toxic world and hostile medical system"</a:t>
            </a:r>
            <a:br>
              <a:rPr sz="6000"/>
            </a:br>
            <a:endParaRPr lang="en-GB" sz="6000" b="0" strike="noStrike" spc="-1">
              <a:solidFill>
                <a:schemeClr val="dk1"/>
              </a:solidFill>
              <a:latin typeface="Apto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useBgFill="1">
        <p:nvSpPr>
          <p:cNvPr id="117" name="Rectangle 49">
            <a:extLst>
              <a:ext uri="{C183D7F6-B498-43B3-948B-1728B52AA6E4}">
                <adec:decorative xmlns:adec="http://schemas.microsoft.com/office/drawing/2017/decorative" val="1"/>
              </a:ext>
            </a:extLst>
          </p:cNvPr>
          <p:cNvSpPr/>
          <p:nvPr/>
        </p:nvSpPr>
        <p:spPr>
          <a:xfrm>
            <a:off x="0" y="0"/>
            <a:ext cx="1219176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ptos"/>
            </a:endParaRPr>
          </a:p>
        </p:txBody>
      </p:sp>
      <p:sp>
        <p:nvSpPr>
          <p:cNvPr id="118" name="PlaceHolder 1"/>
          <p:cNvSpPr>
            <a:spLocks noGrp="1"/>
          </p:cNvSpPr>
          <p:nvPr>
            <p:ph type="title"/>
          </p:nvPr>
        </p:nvSpPr>
        <p:spPr>
          <a:xfrm>
            <a:off x="631080" y="640080"/>
            <a:ext cx="4818600" cy="1481040"/>
          </a:xfrm>
          <a:prstGeom prst="rect">
            <a:avLst/>
          </a:prstGeom>
          <a:noFill/>
          <a:ln w="0">
            <a:noFill/>
          </a:ln>
        </p:spPr>
        <p:txBody>
          <a:bodyPr lIns="91440" tIns="45720" rIns="91440" bIns="45720" anchor="b">
            <a:normAutofit/>
          </a:bodyPr>
          <a:lstStyle/>
          <a:p>
            <a:pPr indent="0" defTabSz="914400">
              <a:lnSpc>
                <a:spcPct val="90000"/>
              </a:lnSpc>
              <a:buNone/>
            </a:pPr>
            <a:r>
              <a:rPr lang="en-GB" sz="3000" b="0" strike="noStrike" spc="-1">
                <a:solidFill>
                  <a:schemeClr val="dk1"/>
                </a:solidFill>
                <a:latin typeface="Aptos Display"/>
              </a:rPr>
              <a:t>Warning: Global amyloidogenic health disaster</a:t>
            </a:r>
            <a:endParaRPr lang="en-GB" sz="3000" b="0" strike="noStrike" spc="-1">
              <a:solidFill>
                <a:schemeClr val="dk1"/>
              </a:solidFill>
              <a:latin typeface="Aptos"/>
            </a:endParaRPr>
          </a:p>
          <a:p>
            <a:pPr indent="0" defTabSz="914400">
              <a:lnSpc>
                <a:spcPct val="90000"/>
              </a:lnSpc>
              <a:buNone/>
            </a:pPr>
            <a:endParaRPr lang="en-GB" sz="3000" b="0" strike="noStrike" spc="-1">
              <a:solidFill>
                <a:schemeClr val="dk1"/>
              </a:solidFill>
              <a:latin typeface="Aptos"/>
            </a:endParaRPr>
          </a:p>
        </p:txBody>
      </p:sp>
      <p:sp>
        <p:nvSpPr>
          <p:cNvPr id="119" name="sketch line">
            <a:extLst>
              <a:ext uri="{C183D7F6-B498-43B3-948B-1728B52AA6E4}">
                <adec:decorative xmlns:adec="http://schemas.microsoft.com/office/drawing/2017/decorative" val="1"/>
              </a:ext>
            </a:extLst>
          </p:cNvPr>
          <p:cNvSpPr/>
          <p:nvPr/>
        </p:nvSpPr>
        <p:spPr>
          <a:xfrm>
            <a:off x="643320" y="2372760"/>
            <a:ext cx="3254760" cy="18000"/>
          </a:xfrm>
          <a:custGeom>
            <a:avLst/>
            <a:gdLst>
              <a:gd name="textAreaLeft" fmla="*/ 0 w 3254760"/>
              <a:gd name="textAreaRight" fmla="*/ 3255120 w 3254760"/>
              <a:gd name="textAreaTop" fmla="*/ 0 h 18000"/>
              <a:gd name="textAreaBottom" fmla="*/ 18360 h 18000"/>
            </a:gdLst>
            <a:ahLst/>
            <a:cxnLst/>
            <a:rect l="textAreaLeft" t="textAreaTop" r="textAreaRight" b="textAreaBottom"/>
            <a:pathLst>
              <a:path w="3255095" h="18288" fill="none">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rgbClr val="E97132"/>
            </a:solidFill>
            <a:round/>
          </a:ln>
        </p:spPr>
        <p:style>
          <a:lnRef idx="2">
            <a:schemeClr val="accent1">
              <a:shade val="50000"/>
            </a:schemeClr>
          </a:lnRef>
          <a:fillRef idx="1">
            <a:schemeClr val="accent1"/>
          </a:fillRef>
          <a:effectRef idx="0">
            <a:schemeClr val="accent1"/>
          </a:effectRef>
          <a:fontRef idx="minor"/>
        </p:style>
        <p:txBody>
          <a:bodyPr lIns="90000" tIns="-26640" rIns="90000" bIns="-26640" anchor="ctr">
            <a:noAutofit/>
          </a:bodyPr>
          <a:lstStyle/>
          <a:p>
            <a:pPr algn="ctr" defTabSz="914400">
              <a:lnSpc>
                <a:spcPct val="100000"/>
              </a:lnSpc>
            </a:pPr>
            <a:endParaRPr lang="en-US" sz="1800" b="0" strike="noStrike" spc="-1">
              <a:solidFill>
                <a:schemeClr val="lt1"/>
              </a:solidFill>
              <a:latin typeface="Aptos"/>
            </a:endParaRPr>
          </a:p>
        </p:txBody>
      </p:sp>
      <p:sp>
        <p:nvSpPr>
          <p:cNvPr id="120" name="PlaceHolder 2"/>
          <p:cNvSpPr>
            <a:spLocks noGrp="1"/>
          </p:cNvSpPr>
          <p:nvPr>
            <p:ph/>
          </p:nvPr>
        </p:nvSpPr>
        <p:spPr>
          <a:xfrm>
            <a:off x="631080" y="2660760"/>
            <a:ext cx="4818600" cy="3547440"/>
          </a:xfrm>
          <a:prstGeom prst="rect">
            <a:avLst/>
          </a:prstGeom>
          <a:noFill/>
          <a:ln w="0">
            <a:noFill/>
          </a:ln>
        </p:spPr>
        <p:txBody>
          <a:bodyPr lIns="91440" tIns="45720" rIns="91440" bIns="45720" anchor="t">
            <a:normAutofit/>
          </a:bodyPr>
          <a:lstStyle/>
          <a:p>
            <a:pPr marL="228600" indent="-228600" defTabSz="914400">
              <a:lnSpc>
                <a:spcPct val="90000"/>
              </a:lnSpc>
              <a:spcBef>
                <a:spcPts val="1001"/>
              </a:spcBef>
              <a:buClr>
                <a:srgbClr val="000000"/>
              </a:buClr>
              <a:buFont typeface="Arial"/>
              <a:buChar char="•"/>
            </a:pPr>
            <a:r>
              <a:rPr lang="en-US" sz="2200" b="0" strike="noStrike" spc="-1">
                <a:solidFill>
                  <a:schemeClr val="dk1"/>
                </a:solidFill>
                <a:latin typeface="Aptos"/>
              </a:rPr>
              <a:t>Neurological disease</a:t>
            </a:r>
            <a:endParaRPr lang="en-GB" sz="2200" b="0" strike="noStrike" spc="-1">
              <a:solidFill>
                <a:schemeClr val="dk1"/>
              </a:solidFill>
              <a:latin typeface="Aptos"/>
            </a:endParaRPr>
          </a:p>
          <a:p>
            <a:pPr marL="228600" indent="-228600" defTabSz="914400">
              <a:lnSpc>
                <a:spcPct val="90000"/>
              </a:lnSpc>
              <a:spcBef>
                <a:spcPts val="1001"/>
              </a:spcBef>
              <a:buClr>
                <a:srgbClr val="000000"/>
              </a:buClr>
              <a:buFont typeface="Arial"/>
              <a:buChar char="•"/>
            </a:pPr>
            <a:r>
              <a:rPr lang="en-US" sz="2200" b="0" strike="noStrike" spc="-1">
                <a:solidFill>
                  <a:schemeClr val="dk1"/>
                </a:solidFill>
                <a:latin typeface="Aptos"/>
              </a:rPr>
              <a:t>Cancer </a:t>
            </a:r>
            <a:endParaRPr lang="en-GB" sz="2200" b="0" strike="noStrike" spc="-1">
              <a:solidFill>
                <a:schemeClr val="dk1"/>
              </a:solidFill>
              <a:latin typeface="Aptos"/>
            </a:endParaRPr>
          </a:p>
          <a:p>
            <a:pPr marL="228600" indent="-228600" defTabSz="914400">
              <a:lnSpc>
                <a:spcPct val="90000"/>
              </a:lnSpc>
              <a:spcBef>
                <a:spcPts val="1001"/>
              </a:spcBef>
              <a:buClr>
                <a:srgbClr val="000000"/>
              </a:buClr>
              <a:buFont typeface="Arial"/>
              <a:buChar char="•"/>
            </a:pPr>
            <a:r>
              <a:rPr lang="en-US" sz="2200" b="0" strike="noStrike" spc="-1">
                <a:solidFill>
                  <a:schemeClr val="dk1"/>
                </a:solidFill>
                <a:latin typeface="Aptos"/>
              </a:rPr>
              <a:t>Heart disease</a:t>
            </a:r>
            <a:endParaRPr lang="en-GB" sz="2200" b="0" strike="noStrike" spc="-1">
              <a:solidFill>
                <a:schemeClr val="dk1"/>
              </a:solidFill>
              <a:latin typeface="Aptos"/>
            </a:endParaRPr>
          </a:p>
          <a:p>
            <a:pPr marL="228600" indent="-228600" defTabSz="914400">
              <a:lnSpc>
                <a:spcPct val="90000"/>
              </a:lnSpc>
              <a:spcBef>
                <a:spcPts val="1001"/>
              </a:spcBef>
              <a:buClr>
                <a:srgbClr val="000000"/>
              </a:buClr>
              <a:buFont typeface="Arial"/>
              <a:buChar char="•"/>
            </a:pPr>
            <a:r>
              <a:rPr lang="en-US" sz="2200" b="0" strike="noStrike" spc="-1">
                <a:solidFill>
                  <a:schemeClr val="dk1"/>
                </a:solidFill>
                <a:latin typeface="Aptos"/>
              </a:rPr>
              <a:t>Stroke</a:t>
            </a:r>
            <a:endParaRPr lang="en-GB" sz="2200" b="0" strike="noStrike" spc="-1">
              <a:solidFill>
                <a:schemeClr val="dk1"/>
              </a:solidFill>
              <a:latin typeface="Aptos"/>
            </a:endParaRPr>
          </a:p>
          <a:p>
            <a:pPr marL="228600" indent="-228600" defTabSz="914400">
              <a:lnSpc>
                <a:spcPct val="90000"/>
              </a:lnSpc>
              <a:spcBef>
                <a:spcPts val="1001"/>
              </a:spcBef>
              <a:buClr>
                <a:srgbClr val="000000"/>
              </a:buClr>
              <a:buFont typeface="Arial"/>
              <a:buChar char="•"/>
            </a:pPr>
            <a:r>
              <a:rPr lang="en-US" sz="2200" b="0" strike="noStrike" spc="-1">
                <a:solidFill>
                  <a:schemeClr val="dk1"/>
                </a:solidFill>
                <a:latin typeface="Aptos"/>
              </a:rPr>
              <a:t>Multi organ dysfunction</a:t>
            </a:r>
            <a:endParaRPr lang="en-GB" sz="2200" b="0" strike="noStrike" spc="-1">
              <a:solidFill>
                <a:schemeClr val="dk1"/>
              </a:solidFill>
              <a:latin typeface="Aptos"/>
            </a:endParaRPr>
          </a:p>
          <a:p>
            <a:pPr marL="228600" indent="-228600" defTabSz="914400">
              <a:lnSpc>
                <a:spcPct val="90000"/>
              </a:lnSpc>
              <a:spcBef>
                <a:spcPts val="1001"/>
              </a:spcBef>
              <a:buClr>
                <a:srgbClr val="000000"/>
              </a:buClr>
              <a:buFont typeface="Arial"/>
              <a:buChar char="•"/>
            </a:pPr>
            <a:r>
              <a:rPr lang="en-US" sz="2200" b="0" strike="noStrike" spc="-1">
                <a:solidFill>
                  <a:schemeClr val="dk1"/>
                </a:solidFill>
                <a:latin typeface="Aptos"/>
              </a:rPr>
              <a:t>Sudden death</a:t>
            </a:r>
            <a:endParaRPr lang="en-GB" sz="2200" b="0" strike="noStrike" spc="-1">
              <a:solidFill>
                <a:schemeClr val="dk1"/>
              </a:solidFill>
              <a:latin typeface="Aptos"/>
            </a:endParaRPr>
          </a:p>
          <a:p>
            <a:pPr marL="228600" indent="-228600" defTabSz="914400">
              <a:lnSpc>
                <a:spcPct val="90000"/>
              </a:lnSpc>
              <a:spcBef>
                <a:spcPts val="1001"/>
              </a:spcBef>
              <a:buClr>
                <a:srgbClr val="000000"/>
              </a:buClr>
              <a:buFont typeface="Arial"/>
              <a:buChar char="•"/>
            </a:pPr>
            <a:r>
              <a:rPr lang="en-US" sz="2200" b="0" strike="noStrike" spc="-1">
                <a:solidFill>
                  <a:schemeClr val="dk1"/>
                </a:solidFill>
                <a:latin typeface="Aptos"/>
              </a:rPr>
              <a:t>All manner of disease</a:t>
            </a:r>
            <a:endParaRPr lang="en-GB" sz="2200" b="0" strike="noStrike" spc="-1">
              <a:solidFill>
                <a:schemeClr val="dk1"/>
              </a:solidFill>
              <a:latin typeface="Aptos"/>
            </a:endParaRPr>
          </a:p>
        </p:txBody>
      </p:sp>
      <p:pic>
        <p:nvPicPr>
          <p:cNvPr id="121" name="Content Placeholder 3" descr="A screenshot of a computer&#10;&#10;AI-generated content may be incorrect."/>
          <p:cNvPicPr/>
          <p:nvPr/>
        </p:nvPicPr>
        <p:blipFill>
          <a:blip r:embed="rId2"/>
          <a:srcRect l="4601" t="15680" r="68801" b="34087"/>
          <a:stretch/>
        </p:blipFill>
        <p:spPr>
          <a:xfrm>
            <a:off x="6099120" y="1766160"/>
            <a:ext cx="5458680" cy="3325320"/>
          </a:xfrm>
          <a:prstGeom prst="rect">
            <a:avLst/>
          </a:prstGeom>
          <a:ln w="0">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useBgFill="1">
        <p:nvSpPr>
          <p:cNvPr id="122" name="Rectangle 17">
            <a:extLst>
              <a:ext uri="{C183D7F6-B498-43B3-948B-1728B52AA6E4}">
                <adec:decorative xmlns:adec="http://schemas.microsoft.com/office/drawing/2017/decorative" val="1"/>
              </a:ext>
            </a:extLst>
          </p:cNvPr>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ptos"/>
            </a:endParaRPr>
          </a:p>
        </p:txBody>
      </p:sp>
      <p:sp>
        <p:nvSpPr>
          <p:cNvPr id="123" name="PlaceHolder 1"/>
          <p:cNvSpPr>
            <a:spLocks noGrp="1"/>
          </p:cNvSpPr>
          <p:nvPr>
            <p:ph type="title"/>
          </p:nvPr>
        </p:nvSpPr>
        <p:spPr>
          <a:xfrm>
            <a:off x="640080" y="325440"/>
            <a:ext cx="4368240" cy="1956600"/>
          </a:xfrm>
          <a:prstGeom prst="rect">
            <a:avLst/>
          </a:prstGeom>
          <a:noFill/>
          <a:ln w="0">
            <a:noFill/>
          </a:ln>
        </p:spPr>
        <p:txBody>
          <a:bodyPr lIns="91440" tIns="45720" rIns="91440" bIns="45720" anchor="b">
            <a:normAutofit/>
          </a:bodyPr>
          <a:lstStyle/>
          <a:p>
            <a:pPr indent="0" defTabSz="914400">
              <a:lnSpc>
                <a:spcPct val="90000"/>
              </a:lnSpc>
              <a:buNone/>
            </a:pPr>
            <a:r>
              <a:rPr lang="en-GB" sz="3000" b="0" strike="noStrike" spc="-1">
                <a:solidFill>
                  <a:schemeClr val="dk1"/>
                </a:solidFill>
                <a:latin typeface="Aptos Display"/>
                <a:ea typeface="Aptos Display"/>
              </a:rPr>
              <a:t>RT-QuIC and Raman Spectroscopy Confirmations in Embalmer White Clots</a:t>
            </a:r>
            <a:endParaRPr lang="en-GB" sz="3000" b="0" strike="noStrike" spc="-1">
              <a:solidFill>
                <a:schemeClr val="dk1"/>
              </a:solidFill>
              <a:latin typeface="Aptos"/>
            </a:endParaRPr>
          </a:p>
        </p:txBody>
      </p:sp>
      <p:sp>
        <p:nvSpPr>
          <p:cNvPr id="124" name="sketchy line">
            <a:extLst>
              <a:ext uri="{C183D7F6-B498-43B3-948B-1728B52AA6E4}">
                <adec:decorative xmlns:adec="http://schemas.microsoft.com/office/drawing/2017/decorative" val="1"/>
              </a:ext>
            </a:extLst>
          </p:cNvPr>
          <p:cNvSpPr/>
          <p:nvPr/>
        </p:nvSpPr>
        <p:spPr>
          <a:xfrm>
            <a:off x="640080" y="2586960"/>
            <a:ext cx="3474360" cy="18000"/>
          </a:xfrm>
          <a:custGeom>
            <a:avLst/>
            <a:gdLst>
              <a:gd name="textAreaLeft" fmla="*/ 0 w 3474360"/>
              <a:gd name="textAreaRight" fmla="*/ 3474720 w 3474360"/>
              <a:gd name="textAreaTop" fmla="*/ 0 h 18000"/>
              <a:gd name="textAreaBottom" fmla="*/ 18360 h 18000"/>
            </a:gdLst>
            <a:ahLst/>
            <a:cxnLst/>
            <a:rect l="textAreaLeft" t="textAreaTop" r="textAreaRight" b="textAreaBottom"/>
            <a:pathLst>
              <a:path w="3474720" h="18288" fill="none">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rgbClr val="E97132"/>
            </a:solidFill>
            <a:round/>
          </a:ln>
        </p:spPr>
        <p:style>
          <a:lnRef idx="2">
            <a:schemeClr val="accent1">
              <a:shade val="50000"/>
            </a:schemeClr>
          </a:lnRef>
          <a:fillRef idx="1">
            <a:schemeClr val="accent1"/>
          </a:fillRef>
          <a:effectRef idx="0">
            <a:schemeClr val="accent1"/>
          </a:effectRef>
          <a:fontRef idx="minor"/>
        </p:style>
        <p:txBody>
          <a:bodyPr lIns="90000" tIns="-26640" rIns="90000" bIns="-26640" anchor="ctr">
            <a:noAutofit/>
          </a:bodyPr>
          <a:lstStyle/>
          <a:p>
            <a:pPr algn="ctr" defTabSz="914400">
              <a:lnSpc>
                <a:spcPct val="100000"/>
              </a:lnSpc>
            </a:pPr>
            <a:endParaRPr lang="en-US" sz="1800" b="0" strike="noStrike" spc="-1">
              <a:solidFill>
                <a:schemeClr val="lt1"/>
              </a:solidFill>
              <a:latin typeface="Aptos"/>
            </a:endParaRPr>
          </a:p>
        </p:txBody>
      </p:sp>
      <p:sp>
        <p:nvSpPr>
          <p:cNvPr id="125" name="PlaceHolder 2"/>
          <p:cNvSpPr>
            <a:spLocks noGrp="1"/>
          </p:cNvSpPr>
          <p:nvPr>
            <p:ph/>
          </p:nvPr>
        </p:nvSpPr>
        <p:spPr>
          <a:xfrm>
            <a:off x="640080" y="2872800"/>
            <a:ext cx="4243320" cy="3320280"/>
          </a:xfrm>
          <a:prstGeom prst="rect">
            <a:avLst/>
          </a:prstGeom>
          <a:noFill/>
          <a:ln w="0">
            <a:noFill/>
          </a:ln>
        </p:spPr>
        <p:txBody>
          <a:bodyPr lIns="91440" tIns="45720" rIns="91440" bIns="45720" anchor="t">
            <a:normAutofit fontScale="96763" lnSpcReduction="10000"/>
          </a:bodyPr>
          <a:lstStyle/>
          <a:p>
            <a:pPr indent="0" defTabSz="914400">
              <a:lnSpc>
                <a:spcPct val="90000"/>
              </a:lnSpc>
              <a:spcBef>
                <a:spcPts val="1001"/>
              </a:spcBef>
              <a:buNone/>
              <a:tabLst>
                <a:tab pos="0" algn="l"/>
              </a:tabLst>
            </a:pPr>
            <a:r>
              <a:rPr lang="en-US" sz="1500" b="0" strike="noStrike" spc="-1">
                <a:solidFill>
                  <a:schemeClr val="dk1"/>
                </a:solidFill>
                <a:highlight>
                  <a:srgbClr val="FFFFFF"/>
                </a:highlight>
                <a:latin typeface="Nunito"/>
              </a:rPr>
              <a:t>The embalmers fibrous white clots were analysed under the microscope at low to high magnification and observations discussed. Very abnormal structural properties were observed that are consistent with protein misfolding and staining these samples also confirmed the result that it is misfolded fibrin.</a:t>
            </a:r>
            <a:endParaRPr lang="en-GB" sz="1500" b="0" strike="noStrike" spc="-1">
              <a:solidFill>
                <a:schemeClr val="dk1"/>
              </a:solidFill>
              <a:latin typeface="Aptos"/>
            </a:endParaRPr>
          </a:p>
          <a:p>
            <a:pPr indent="0" defTabSz="914400">
              <a:lnSpc>
                <a:spcPct val="90000"/>
              </a:lnSpc>
              <a:spcBef>
                <a:spcPts val="1001"/>
              </a:spcBef>
              <a:buNone/>
              <a:tabLst>
                <a:tab pos="0" algn="l"/>
              </a:tabLst>
            </a:pPr>
            <a:r>
              <a:rPr lang="en-US" sz="1500" b="0" strike="noStrike" spc="-1">
                <a:solidFill>
                  <a:schemeClr val="dk1"/>
                </a:solidFill>
                <a:highlight>
                  <a:srgbClr val="FFFFFF"/>
                </a:highlight>
                <a:latin typeface="Nunito"/>
              </a:rPr>
              <a:t>We discuss his analysis of unusual fibrous white clots, retrieved from the deceased and how he determined their composition to be diseased, proteinaceous tissue; primarily misfolded fibrin that is highly amyloidogenic.</a:t>
            </a:r>
            <a:endParaRPr lang="en-GB" sz="1500" b="0" strike="noStrike" spc="-1">
              <a:solidFill>
                <a:schemeClr val="dk1"/>
              </a:solidFill>
              <a:latin typeface="Aptos"/>
            </a:endParaRPr>
          </a:p>
          <a:p>
            <a:pPr indent="0" defTabSz="914400">
              <a:lnSpc>
                <a:spcPct val="90000"/>
              </a:lnSpc>
              <a:spcBef>
                <a:spcPts val="1001"/>
              </a:spcBef>
              <a:buNone/>
              <a:tabLst>
                <a:tab pos="0" algn="l"/>
              </a:tabLst>
            </a:pPr>
            <a:r>
              <a:rPr lang="en-US" sz="1500" b="0" strike="noStrike" spc="-1">
                <a:solidFill>
                  <a:schemeClr val="dk1"/>
                </a:solidFill>
                <a:highlight>
                  <a:srgbClr val="FFFFFF"/>
                </a:highlight>
                <a:latin typeface="Nunito"/>
              </a:rPr>
              <a:t>Ninety percent of blood sent to Dr Kevin McCairn have these amyloidogenic peptides</a:t>
            </a:r>
            <a:endParaRPr lang="en-GB" sz="1500" b="0" strike="noStrike" spc="-1">
              <a:solidFill>
                <a:schemeClr val="dk1"/>
              </a:solidFill>
              <a:latin typeface="Aptos"/>
            </a:endParaRPr>
          </a:p>
        </p:txBody>
      </p:sp>
      <p:sp>
        <p:nvSpPr>
          <p:cNvPr id="126" name="Content Placeholder 3"/>
          <p:cNvSpPr/>
          <p:nvPr/>
        </p:nvSpPr>
        <p:spPr>
          <a:xfrm>
            <a:off x="5311800" y="0"/>
            <a:ext cx="6878520" cy="6857640"/>
          </a:xfrm>
          <a:custGeom>
            <a:avLst/>
            <a:gdLst>
              <a:gd name="textAreaLeft" fmla="*/ 0 w 6878520"/>
              <a:gd name="textAreaRight" fmla="*/ 6878880 w 6878520"/>
              <a:gd name="textAreaTop" fmla="*/ 0 h 6857640"/>
              <a:gd name="textAreaBottom" fmla="*/ 6858000 h 6857640"/>
            </a:gdLst>
            <a:ahLst/>
            <a:cxnLst/>
            <a:rect l="textAreaLeft" t="textAreaTop" r="textAreaRight" b="textAreaBottom"/>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AU" sz="1800" b="0" strike="noStrike" spc="-1">
              <a:solidFill>
                <a:srgbClr val="000000"/>
              </a:solidFill>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useBgFill="1">
        <p:nvSpPr>
          <p:cNvPr id="127" name="Rectangle 17">
            <a:extLst>
              <a:ext uri="{C183D7F6-B498-43B3-948B-1728B52AA6E4}">
                <adec:decorative xmlns:adec="http://schemas.microsoft.com/office/drawing/2017/decorative" val="1"/>
              </a:ext>
            </a:extLst>
          </p:cNvPr>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ptos"/>
            </a:endParaRPr>
          </a:p>
        </p:txBody>
      </p:sp>
      <p:sp>
        <p:nvSpPr>
          <p:cNvPr id="128" name="PlaceHolder 1"/>
          <p:cNvSpPr>
            <a:spLocks noGrp="1"/>
          </p:cNvSpPr>
          <p:nvPr>
            <p:ph type="title"/>
          </p:nvPr>
        </p:nvSpPr>
        <p:spPr>
          <a:xfrm>
            <a:off x="572400" y="238680"/>
            <a:ext cx="11018160" cy="1433880"/>
          </a:xfrm>
          <a:prstGeom prst="rect">
            <a:avLst/>
          </a:prstGeom>
          <a:noFill/>
          <a:ln w="0">
            <a:noFill/>
          </a:ln>
        </p:spPr>
        <p:txBody>
          <a:bodyPr lIns="91440" tIns="45720" rIns="91440" bIns="45720" anchor="b">
            <a:normAutofit/>
          </a:bodyPr>
          <a:lstStyle/>
          <a:p>
            <a:pPr indent="0" defTabSz="914400">
              <a:lnSpc>
                <a:spcPct val="90000"/>
              </a:lnSpc>
              <a:buNone/>
            </a:pPr>
            <a:r>
              <a:rPr lang="en-GB" sz="5400" b="0" strike="noStrike" spc="-1">
                <a:solidFill>
                  <a:schemeClr val="dk1"/>
                </a:solidFill>
                <a:latin typeface="Aptos Display"/>
              </a:rPr>
              <a:t>Embalmer Richard Hirshman</a:t>
            </a:r>
            <a:endParaRPr lang="en-GB" sz="5400" b="0" strike="noStrike" spc="-1">
              <a:solidFill>
                <a:schemeClr val="dk1"/>
              </a:solidFill>
              <a:latin typeface="Aptos"/>
            </a:endParaRPr>
          </a:p>
        </p:txBody>
      </p:sp>
      <p:sp>
        <p:nvSpPr>
          <p:cNvPr id="129" name="sketchy line">
            <a:extLst>
              <a:ext uri="{C183D7F6-B498-43B3-948B-1728B52AA6E4}">
                <adec:decorative xmlns:adec="http://schemas.microsoft.com/office/drawing/2017/decorative" val="1"/>
              </a:ext>
            </a:extLst>
          </p:cNvPr>
          <p:cNvSpPr/>
          <p:nvPr/>
        </p:nvSpPr>
        <p:spPr>
          <a:xfrm>
            <a:off x="572400" y="1681560"/>
            <a:ext cx="10972440" cy="18000"/>
          </a:xfrm>
          <a:custGeom>
            <a:avLst/>
            <a:gdLst>
              <a:gd name="textAreaLeft" fmla="*/ 0 w 10972440"/>
              <a:gd name="textAreaRight" fmla="*/ 10972800 w 10972440"/>
              <a:gd name="textAreaTop" fmla="*/ 0 h 18000"/>
              <a:gd name="textAreaBottom" fmla="*/ 18360 h 18000"/>
            </a:gdLst>
            <a:ahLst/>
            <a:cxnLst/>
            <a:rect l="textAreaLeft" t="textAreaTop" r="textAreaRight" b="textAreaBottom"/>
            <a:pathLst>
              <a:path w="10972800" h="18288" fill="none">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rgbClr val="E97132">
                <a:alpha val="75000"/>
              </a:srgbClr>
            </a:solidFill>
            <a:round/>
          </a:ln>
        </p:spPr>
        <p:style>
          <a:lnRef idx="2">
            <a:schemeClr val="accent1">
              <a:shade val="50000"/>
            </a:schemeClr>
          </a:lnRef>
          <a:fillRef idx="1">
            <a:schemeClr val="accent1"/>
          </a:fillRef>
          <a:effectRef idx="0">
            <a:schemeClr val="accent1"/>
          </a:effectRef>
          <a:fontRef idx="minor"/>
        </p:style>
        <p:txBody>
          <a:bodyPr lIns="90000" tIns="-26640" rIns="90000" bIns="-26640" anchor="ctr">
            <a:noAutofit/>
          </a:bodyPr>
          <a:lstStyle/>
          <a:p>
            <a:pPr algn="ctr" defTabSz="914400">
              <a:lnSpc>
                <a:spcPct val="100000"/>
              </a:lnSpc>
            </a:pPr>
            <a:endParaRPr lang="en-US" sz="1800" b="0" strike="noStrike" spc="-1">
              <a:solidFill>
                <a:schemeClr val="lt1"/>
              </a:solidFill>
              <a:latin typeface="Aptos"/>
            </a:endParaRPr>
          </a:p>
        </p:txBody>
      </p:sp>
      <p:sp>
        <p:nvSpPr>
          <p:cNvPr id="130" name="PlaceHolder 2"/>
          <p:cNvSpPr>
            <a:spLocks noGrp="1"/>
          </p:cNvSpPr>
          <p:nvPr>
            <p:ph/>
          </p:nvPr>
        </p:nvSpPr>
        <p:spPr>
          <a:xfrm>
            <a:off x="572400" y="2071440"/>
            <a:ext cx="6713280" cy="4118760"/>
          </a:xfrm>
          <a:prstGeom prst="rect">
            <a:avLst/>
          </a:prstGeom>
          <a:noFill/>
          <a:ln w="0">
            <a:noFill/>
          </a:ln>
        </p:spPr>
        <p:txBody>
          <a:bodyPr lIns="91440" tIns="45720" rIns="91440" bIns="45720" anchor="t">
            <a:normAutofit/>
          </a:bodyPr>
          <a:lstStyle/>
          <a:p>
            <a:pPr indent="0" defTabSz="914400">
              <a:lnSpc>
                <a:spcPct val="90000"/>
              </a:lnSpc>
              <a:spcBef>
                <a:spcPts val="1001"/>
              </a:spcBef>
              <a:buNone/>
              <a:tabLst>
                <a:tab pos="0" algn="l"/>
              </a:tabLst>
            </a:pPr>
            <a:r>
              <a:rPr lang="en-US" sz="2200" b="0" strike="noStrike" spc="-1">
                <a:solidFill>
                  <a:schemeClr val="dk1"/>
                </a:solidFill>
                <a:latin typeface="Aptos"/>
                <a:ea typeface="Roboto"/>
              </a:rPr>
              <a:t>"My first 20 years of embalming, I never seen anything like this. Why do I share this? Because you have a right to know that it's happening! </a:t>
            </a:r>
            <a:endParaRPr lang="en-GB" sz="2200" b="0" strike="noStrike" spc="-1">
              <a:solidFill>
                <a:schemeClr val="dk1"/>
              </a:solidFill>
              <a:latin typeface="Aptos"/>
            </a:endParaRPr>
          </a:p>
          <a:p>
            <a:pPr indent="0" defTabSz="914400">
              <a:lnSpc>
                <a:spcPct val="90000"/>
              </a:lnSpc>
              <a:spcBef>
                <a:spcPts val="1001"/>
              </a:spcBef>
              <a:buNone/>
              <a:tabLst>
                <a:tab pos="0" algn="l"/>
              </a:tabLst>
            </a:pPr>
            <a:r>
              <a:rPr lang="en-US" sz="2200" b="0" strike="noStrike" spc="-1">
                <a:solidFill>
                  <a:schemeClr val="dk1"/>
                </a:solidFill>
                <a:latin typeface="Aptos"/>
                <a:ea typeface="Roboto"/>
              </a:rPr>
              <a:t>Maybe it explains why so many people are suffering from vascular issues, heart issues, strokes and aggressive cancers! Not always are these clots as large as others, but it is the white fibrous material that's not normal! </a:t>
            </a:r>
            <a:endParaRPr lang="en-GB" sz="2200" b="0" strike="noStrike" spc="-1">
              <a:solidFill>
                <a:schemeClr val="dk1"/>
              </a:solidFill>
              <a:latin typeface="Aptos"/>
            </a:endParaRPr>
          </a:p>
          <a:p>
            <a:pPr indent="0" defTabSz="914400">
              <a:lnSpc>
                <a:spcPct val="90000"/>
              </a:lnSpc>
              <a:spcBef>
                <a:spcPts val="1001"/>
              </a:spcBef>
              <a:buNone/>
              <a:tabLst>
                <a:tab pos="0" algn="l"/>
              </a:tabLst>
            </a:pPr>
            <a:r>
              <a:rPr lang="en-US" sz="2200" b="0" strike="noStrike" spc="-1">
                <a:solidFill>
                  <a:schemeClr val="dk1"/>
                </a:solidFill>
                <a:latin typeface="Aptos"/>
                <a:ea typeface="Roboto"/>
              </a:rPr>
              <a:t>Blood clots are normally red and jelly like." </a:t>
            </a:r>
            <a:endParaRPr lang="en-GB" sz="2200" b="0" strike="noStrike" spc="-1">
              <a:solidFill>
                <a:schemeClr val="dk1"/>
              </a:solidFill>
              <a:latin typeface="Aptos"/>
            </a:endParaRPr>
          </a:p>
          <a:p>
            <a:pPr indent="0" defTabSz="914400">
              <a:lnSpc>
                <a:spcPct val="90000"/>
              </a:lnSpc>
              <a:spcBef>
                <a:spcPts val="1001"/>
              </a:spcBef>
              <a:buNone/>
              <a:tabLst>
                <a:tab pos="0" algn="l"/>
              </a:tabLst>
            </a:pPr>
            <a:endParaRPr lang="en-GB" sz="2200" b="0" strike="noStrike" spc="-1">
              <a:solidFill>
                <a:schemeClr val="dk1"/>
              </a:solidFill>
              <a:latin typeface="Aptos"/>
            </a:endParaRPr>
          </a:p>
          <a:p>
            <a:pPr indent="0" defTabSz="914400">
              <a:lnSpc>
                <a:spcPct val="90000"/>
              </a:lnSpc>
              <a:spcBef>
                <a:spcPts val="1001"/>
              </a:spcBef>
              <a:buNone/>
              <a:tabLst>
                <a:tab pos="0" algn="l"/>
              </a:tabLst>
            </a:pPr>
            <a:r>
              <a:rPr lang="en-US" sz="2200" b="1" strike="noStrike" spc="-1">
                <a:solidFill>
                  <a:schemeClr val="dk1"/>
                </a:solidFill>
                <a:latin typeface="Aptos"/>
                <a:ea typeface="Roboto"/>
              </a:rPr>
              <a:t>THIS IS THE SMOKING GUN</a:t>
            </a:r>
            <a:endParaRPr lang="en-GB" sz="2200" b="0" strike="noStrike" spc="-1">
              <a:solidFill>
                <a:schemeClr val="dk1"/>
              </a:solidFill>
              <a:latin typeface="Aptos"/>
            </a:endParaRPr>
          </a:p>
          <a:p>
            <a:pPr indent="0" defTabSz="914400">
              <a:lnSpc>
                <a:spcPct val="90000"/>
              </a:lnSpc>
              <a:spcBef>
                <a:spcPts val="1001"/>
              </a:spcBef>
              <a:buNone/>
              <a:tabLst>
                <a:tab pos="0" algn="l"/>
              </a:tabLst>
            </a:pPr>
            <a:endParaRPr lang="en-GB" sz="2200" b="0" strike="noStrike" spc="-1">
              <a:solidFill>
                <a:schemeClr val="dk1"/>
              </a:solidFill>
              <a:latin typeface="Aptos"/>
            </a:endParaRPr>
          </a:p>
        </p:txBody>
      </p:sp>
      <p:pic>
        <p:nvPicPr>
          <p:cNvPr id="131" name="Content Placeholder 3"/>
          <p:cNvPicPr/>
          <p:nvPr/>
        </p:nvPicPr>
        <p:blipFill>
          <a:blip r:embed="rId2"/>
          <a:srcRect t="17324" b="24205"/>
          <a:stretch/>
        </p:blipFill>
        <p:spPr>
          <a:xfrm>
            <a:off x="7675560" y="2094120"/>
            <a:ext cx="3940560" cy="4096080"/>
          </a:xfrm>
          <a:prstGeom prst="rect">
            <a:avLst/>
          </a:prstGeom>
          <a:ln w="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a:buNone/>
            </a:pPr>
            <a:endParaRPr lang="en-GB" sz="4400" b="0" strike="noStrike" spc="-1">
              <a:solidFill>
                <a:schemeClr val="dk1"/>
              </a:solidFill>
              <a:latin typeface="Aptos Display"/>
            </a:endParaRPr>
          </a:p>
        </p:txBody>
      </p:sp>
      <p:graphicFrame>
        <p:nvGraphicFramePr>
          <p:cNvPr id="133" name="Content Placeholder 3"/>
          <p:cNvGraphicFramePr/>
          <p:nvPr/>
        </p:nvGraphicFramePr>
        <p:xfrm>
          <a:off x="838080" y="1825560"/>
          <a:ext cx="10515600" cy="3049200"/>
        </p:xfrm>
        <a:graphic>
          <a:graphicData uri="http://schemas.openxmlformats.org/drawingml/2006/table">
            <a:tbl>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3049200">
                <a:tc>
                  <a:txBody>
                    <a:bodyPr/>
                    <a:lstStyle/>
                    <a:p>
                      <a:pPr defTabSz="914400">
                        <a:lnSpc>
                          <a:spcPct val="100000"/>
                        </a:lnSpc>
                      </a:pPr>
                      <a:endParaRPr lang="en-GB" sz="1800" b="1" strike="noStrike" spc="-1">
                        <a:solidFill>
                          <a:schemeClr val="lt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endParaRPr lang="en-GB" sz="1800" b="1" strike="noStrike" spc="-1">
                        <a:solidFill>
                          <a:schemeClr val="lt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bl>
          </a:graphicData>
        </a:graphic>
      </p:graphicFrame>
      <p:pic>
        <p:nvPicPr>
          <p:cNvPr id="134" name="Picture 4" descr="A person lying in a hospital bed&#10;&#10;AI-generated content may be incorrect."/>
          <p:cNvPicPr/>
          <p:nvPr/>
        </p:nvPicPr>
        <p:blipFill>
          <a:blip r:embed="rId2"/>
          <a:stretch/>
        </p:blipFill>
        <p:spPr>
          <a:xfrm>
            <a:off x="954000" y="0"/>
            <a:ext cx="5143320" cy="6857640"/>
          </a:xfrm>
          <a:prstGeom prst="rect">
            <a:avLst/>
          </a:prstGeom>
          <a:ln w="0">
            <a:noFill/>
          </a:ln>
        </p:spPr>
      </p:pic>
      <p:pic>
        <p:nvPicPr>
          <p:cNvPr id="135" name="Picture 5" descr="A person&amp;#39;s hand with a bandage on their arm&#10;&#10;AI-generated content may be incorrect."/>
          <p:cNvPicPr/>
          <p:nvPr/>
        </p:nvPicPr>
        <p:blipFill>
          <a:blip r:embed="rId3"/>
          <a:srcRect l="12977" t="1884" r="14973" b="-1884"/>
          <a:stretch/>
        </p:blipFill>
        <p:spPr>
          <a:xfrm>
            <a:off x="6094440" y="0"/>
            <a:ext cx="6471720" cy="6857640"/>
          </a:xfrm>
          <a:prstGeom prst="rect">
            <a:avLst/>
          </a:prstGeom>
          <a:ln w="0">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useBgFill="1">
        <p:nvSpPr>
          <p:cNvPr id="136" name="Rectangle 21">
            <a:extLst>
              <a:ext uri="{C183D7F6-B498-43B3-948B-1728B52AA6E4}">
                <adec:decorative xmlns:adec="http://schemas.microsoft.com/office/drawing/2017/decorative" val="1"/>
              </a:ext>
            </a:extLst>
          </p:cNvPr>
          <p:cNvSpPr/>
          <p:nvPr/>
        </p:nvSpPr>
        <p:spPr>
          <a:xfrm>
            <a:off x="0" y="0"/>
            <a:ext cx="12191760" cy="685692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ptos"/>
            </a:endParaRPr>
          </a:p>
        </p:txBody>
      </p:sp>
      <p:sp>
        <p:nvSpPr>
          <p:cNvPr id="137" name="PlaceHolder 1"/>
          <p:cNvSpPr>
            <a:spLocks noGrp="1"/>
          </p:cNvSpPr>
          <p:nvPr>
            <p:ph type="title"/>
          </p:nvPr>
        </p:nvSpPr>
        <p:spPr>
          <a:xfrm>
            <a:off x="793800" y="387000"/>
            <a:ext cx="10065600" cy="1298160"/>
          </a:xfrm>
          <a:prstGeom prst="rect">
            <a:avLst/>
          </a:prstGeom>
          <a:noFill/>
          <a:ln w="0">
            <a:noFill/>
          </a:ln>
        </p:spPr>
        <p:txBody>
          <a:bodyPr lIns="91440" tIns="45720" rIns="91440" bIns="45720" anchor="b">
            <a:normAutofit/>
          </a:bodyPr>
          <a:lstStyle/>
          <a:p>
            <a:pPr indent="0" defTabSz="914400">
              <a:lnSpc>
                <a:spcPct val="90000"/>
              </a:lnSpc>
              <a:buNone/>
            </a:pPr>
            <a:br>
              <a:rPr sz="3000"/>
            </a:br>
            <a:r>
              <a:rPr lang="en-GB" sz="2800" b="0" strike="noStrike" spc="-1">
                <a:solidFill>
                  <a:schemeClr val="dk1"/>
                </a:solidFill>
                <a:latin typeface="Aptos Display"/>
              </a:rPr>
              <a:t>Intentional blood clot coverup exposed by Major Tom Haviland</a:t>
            </a:r>
            <a:endParaRPr lang="en-GB" sz="2800" b="0" strike="noStrike" spc="-1">
              <a:solidFill>
                <a:schemeClr val="dk1"/>
              </a:solidFill>
              <a:latin typeface="Aptos"/>
            </a:endParaRPr>
          </a:p>
          <a:p>
            <a:pPr indent="0" defTabSz="914400">
              <a:lnSpc>
                <a:spcPct val="90000"/>
              </a:lnSpc>
              <a:buNone/>
            </a:pPr>
            <a:endParaRPr lang="en-GB" sz="3000" b="0" strike="noStrike" spc="-1">
              <a:solidFill>
                <a:schemeClr val="dk1"/>
              </a:solidFill>
              <a:latin typeface="Aptos"/>
            </a:endParaRPr>
          </a:p>
        </p:txBody>
      </p:sp>
      <p:sp>
        <p:nvSpPr>
          <p:cNvPr id="138" name="Rectangle 23">
            <a:extLst>
              <a:ext uri="{C183D7F6-B498-43B3-948B-1728B52AA6E4}">
                <adec:decorative xmlns:adec="http://schemas.microsoft.com/office/drawing/2017/decorative" val="1"/>
              </a:ext>
            </a:extLst>
          </p:cNvPr>
          <p:cNvSpPr/>
          <p:nvPr/>
        </p:nvSpPr>
        <p:spPr>
          <a:xfrm flipH="1" flipV="1">
            <a:off x="-720" y="1998720"/>
            <a:ext cx="11454120" cy="781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ptos"/>
            </a:endParaRPr>
          </a:p>
        </p:txBody>
      </p:sp>
      <p:sp>
        <p:nvSpPr>
          <p:cNvPr id="139" name="Rectangle 25">
            <a:extLst>
              <a:ext uri="{C183D7F6-B498-43B3-948B-1728B52AA6E4}">
                <adec:decorative xmlns:adec="http://schemas.microsoft.com/office/drawing/2017/decorative" val="1"/>
              </a:ext>
            </a:extLst>
          </p:cNvPr>
          <p:cNvSpPr/>
          <p:nvPr/>
        </p:nvSpPr>
        <p:spPr>
          <a:xfrm>
            <a:off x="0" y="2203200"/>
            <a:ext cx="11382840" cy="4267800"/>
          </a:xfrm>
          <a:prstGeom prst="rect">
            <a:avLst/>
          </a:prstGeom>
          <a:solidFill>
            <a:schemeClr val="bg1"/>
          </a:solidFill>
          <a:ln>
            <a:noFill/>
          </a:ln>
          <a:effectLst>
            <a:outerShdw blurRad="139680" dist="127080" dir="540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ptos"/>
            </a:endParaRPr>
          </a:p>
        </p:txBody>
      </p:sp>
      <p:sp>
        <p:nvSpPr>
          <p:cNvPr id="140" name="PlaceHolder 2"/>
          <p:cNvSpPr>
            <a:spLocks noGrp="1"/>
          </p:cNvSpPr>
          <p:nvPr>
            <p:ph/>
          </p:nvPr>
        </p:nvSpPr>
        <p:spPr>
          <a:xfrm>
            <a:off x="793800" y="2599560"/>
            <a:ext cx="4530600" cy="3639240"/>
          </a:xfrm>
          <a:prstGeom prst="rect">
            <a:avLst/>
          </a:prstGeom>
          <a:noFill/>
          <a:ln w="0">
            <a:noFill/>
          </a:ln>
        </p:spPr>
        <p:txBody>
          <a:bodyPr lIns="91440" tIns="45720" rIns="91440" bIns="45720" anchor="ctr">
            <a:normAutofit fontScale="93550" lnSpcReduction="10000"/>
          </a:bodyPr>
          <a:lstStyle/>
          <a:p>
            <a:pPr indent="0" defTabSz="914400">
              <a:lnSpc>
                <a:spcPct val="90000"/>
              </a:lnSpc>
              <a:spcBef>
                <a:spcPts val="1001"/>
              </a:spcBef>
              <a:buNone/>
              <a:tabLst>
                <a:tab pos="0" algn="l"/>
              </a:tabLst>
            </a:pPr>
            <a:r>
              <a:rPr lang="en-US" sz="2000" b="0" strike="noStrike" spc="-1">
                <a:solidFill>
                  <a:schemeClr val="dk1"/>
                </a:solidFill>
                <a:latin typeface="Aptos"/>
                <a:ea typeface="Aptos"/>
              </a:rPr>
              <a:t>Major Tom Haviland formed a database of 1,700 embalmers and Spoke in person 8th June 2025 Funeral directors Association Franklin, Tennesee</a:t>
            </a:r>
            <a:endParaRPr lang="en-GB" sz="2000" b="0" strike="noStrike" spc="-1">
              <a:solidFill>
                <a:schemeClr val="dk1"/>
              </a:solidFill>
              <a:latin typeface="Aptos"/>
            </a:endParaRPr>
          </a:p>
          <a:p>
            <a:pPr indent="0" defTabSz="914400">
              <a:lnSpc>
                <a:spcPct val="90000"/>
              </a:lnSpc>
              <a:spcBef>
                <a:spcPts val="1001"/>
              </a:spcBef>
              <a:buNone/>
              <a:tabLst>
                <a:tab pos="0" algn="l"/>
              </a:tabLst>
            </a:pPr>
            <a:r>
              <a:rPr lang="en-US" sz="2000" b="0" strike="noStrike" spc="-1">
                <a:solidFill>
                  <a:schemeClr val="dk1"/>
                </a:solidFill>
                <a:latin typeface="Aptos"/>
                <a:ea typeface="Aptos"/>
              </a:rPr>
              <a:t>"83% of embalmers seeing these clots"</a:t>
            </a:r>
            <a:br>
              <a:rPr sz="2000"/>
            </a:br>
            <a:endParaRPr lang="en-GB" sz="2000" b="0" strike="noStrike" spc="-1">
              <a:solidFill>
                <a:schemeClr val="dk1"/>
              </a:solidFill>
              <a:latin typeface="Aptos"/>
            </a:endParaRPr>
          </a:p>
          <a:p>
            <a:pPr indent="0" defTabSz="914400">
              <a:lnSpc>
                <a:spcPct val="90000"/>
              </a:lnSpc>
              <a:spcBef>
                <a:spcPts val="1001"/>
              </a:spcBef>
              <a:buNone/>
              <a:tabLst>
                <a:tab pos="0" algn="l"/>
              </a:tabLst>
            </a:pPr>
            <a:r>
              <a:rPr lang="en-US" sz="2000" b="0" strike="noStrike" spc="-1">
                <a:solidFill>
                  <a:schemeClr val="dk1"/>
                </a:solidFill>
                <a:latin typeface="Aptos"/>
                <a:ea typeface="Aptos"/>
              </a:rPr>
              <a:t>The results of Tom’s surveys are shocking and disturbing but also confirm the laboratory findings and tie into our previous interviews with Dr Kevin McCairn and Elizabeth Glass.</a:t>
            </a:r>
            <a:endParaRPr lang="en-GB" sz="2000" b="0" strike="noStrike" spc="-1">
              <a:solidFill>
                <a:schemeClr val="dk1"/>
              </a:solidFill>
              <a:latin typeface="Aptos"/>
            </a:endParaRPr>
          </a:p>
          <a:p>
            <a:pPr indent="0" defTabSz="914400">
              <a:lnSpc>
                <a:spcPct val="90000"/>
              </a:lnSpc>
              <a:spcBef>
                <a:spcPts val="1001"/>
              </a:spcBef>
              <a:buNone/>
              <a:tabLst>
                <a:tab pos="0" algn="l"/>
              </a:tabLst>
            </a:pPr>
            <a:endParaRPr lang="en-GB" sz="2000" b="0" strike="noStrike" spc="-1">
              <a:solidFill>
                <a:schemeClr val="dk1"/>
              </a:solidFill>
              <a:latin typeface="Aptos"/>
            </a:endParaRPr>
          </a:p>
        </p:txBody>
      </p:sp>
      <p:pic>
        <p:nvPicPr>
          <p:cNvPr id="141" name="Content Placeholder 3" descr="A screenshot of a computer&#10;&#10;AI-generated content may be incorrect."/>
          <p:cNvPicPr/>
          <p:nvPr/>
        </p:nvPicPr>
        <p:blipFill>
          <a:blip r:embed="rId2"/>
          <a:srcRect l="3602" t="11184" r="67577" b="30260"/>
          <a:stretch/>
        </p:blipFill>
        <p:spPr>
          <a:xfrm>
            <a:off x="5911560" y="2653560"/>
            <a:ext cx="5149800" cy="3375000"/>
          </a:xfrm>
          <a:prstGeom prst="rect">
            <a:avLst/>
          </a:prstGeom>
          <a:ln w="0">
            <a:noFill/>
          </a:ln>
        </p:spPr>
      </p:pic>
      <p:sp>
        <p:nvSpPr>
          <p:cNvPr id="142" name="Rectangle 27">
            <a:extLst>
              <a:ext uri="{C183D7F6-B498-43B3-948B-1728B52AA6E4}">
                <adec:decorative xmlns:adec="http://schemas.microsoft.com/office/drawing/2017/decorative" val="1"/>
              </a:ext>
            </a:extLst>
          </p:cNvPr>
          <p:cNvSpPr/>
          <p:nvPr/>
        </p:nvSpPr>
        <p:spPr>
          <a:xfrm rot="5400000">
            <a:off x="11228400" y="2313000"/>
            <a:ext cx="781200" cy="1519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pto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useBgFill="1">
        <p:nvSpPr>
          <p:cNvPr id="143" name="Rectangle 4">
            <a:extLst>
              <a:ext uri="{C183D7F6-B498-43B3-948B-1728B52AA6E4}">
                <adec:decorative xmlns:adec="http://schemas.microsoft.com/office/drawing/2017/decorative" val="1"/>
              </a:ext>
            </a:extLst>
          </p:cNvPr>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ptos"/>
            </a:endParaRPr>
          </a:p>
        </p:txBody>
      </p:sp>
      <p:sp>
        <p:nvSpPr>
          <p:cNvPr id="144" name="PlaceHolder 1"/>
          <p:cNvSpPr>
            <a:spLocks noGrp="1"/>
          </p:cNvSpPr>
          <p:nvPr>
            <p:ph type="title"/>
          </p:nvPr>
        </p:nvSpPr>
        <p:spPr>
          <a:xfrm>
            <a:off x="5297760" y="640080"/>
            <a:ext cx="6250680" cy="3565800"/>
          </a:xfrm>
          <a:prstGeom prst="rect">
            <a:avLst/>
          </a:prstGeom>
          <a:noFill/>
          <a:ln w="0">
            <a:noFill/>
          </a:ln>
        </p:spPr>
        <p:txBody>
          <a:bodyPr lIns="91440" tIns="45720" rIns="91440" bIns="45720" anchor="b">
            <a:noAutofit/>
          </a:bodyPr>
          <a:lstStyle/>
          <a:p>
            <a:pPr indent="0" defTabSz="914400">
              <a:lnSpc>
                <a:spcPct val="90000"/>
              </a:lnSpc>
              <a:buNone/>
            </a:pPr>
            <a:r>
              <a:rPr lang="en-US" sz="2800" b="0" strike="noStrike" spc="-1">
                <a:solidFill>
                  <a:schemeClr val="dk1"/>
                </a:solidFill>
                <a:latin typeface="Aptos Display"/>
                <a:ea typeface="Aptos Display"/>
              </a:rPr>
              <a:t>Elizabeth had 3 samples tested with Dr Kevin McCairn. </a:t>
            </a:r>
            <a:br>
              <a:rPr sz="2800"/>
            </a:br>
            <a:br>
              <a:rPr sz="2800"/>
            </a:br>
            <a:r>
              <a:rPr lang="en-US" sz="2800" b="0" strike="noStrike" spc="-1">
                <a:solidFill>
                  <a:schemeClr val="dk1"/>
                </a:solidFill>
                <a:latin typeface="Aptos Display"/>
                <a:ea typeface="Aptos Display"/>
              </a:rPr>
              <a:t>All three tested positive for amyloids </a:t>
            </a:r>
            <a:endParaRPr lang="en-GB" sz="2800" b="0" strike="noStrike" spc="-1">
              <a:solidFill>
                <a:schemeClr val="dk1"/>
              </a:solidFill>
              <a:latin typeface="Aptos"/>
            </a:endParaRPr>
          </a:p>
          <a:p>
            <a:pPr indent="0" defTabSz="914400">
              <a:lnSpc>
                <a:spcPct val="90000"/>
              </a:lnSpc>
              <a:buNone/>
            </a:pPr>
            <a:br>
              <a:rPr sz="2800"/>
            </a:br>
            <a:r>
              <a:rPr lang="en-US" sz="2800" b="0" strike="noStrike" spc="-1">
                <a:solidFill>
                  <a:schemeClr val="dk1"/>
                </a:solidFill>
                <a:latin typeface="Aptos Display"/>
                <a:ea typeface="Aptos Display"/>
              </a:rPr>
              <a:t>Unvaxxed herself, unvaxxed son, vaxxed relative</a:t>
            </a:r>
            <a:endParaRPr lang="en-GB" sz="2800" b="0" strike="noStrike" spc="-1">
              <a:solidFill>
                <a:schemeClr val="dk1"/>
              </a:solidFill>
              <a:latin typeface="Aptos"/>
            </a:endParaRPr>
          </a:p>
          <a:p>
            <a:pPr indent="0" defTabSz="914400">
              <a:lnSpc>
                <a:spcPct val="90000"/>
              </a:lnSpc>
              <a:buNone/>
            </a:pPr>
            <a:endParaRPr lang="en-GB" sz="5400" b="0" strike="noStrike" spc="-1">
              <a:solidFill>
                <a:schemeClr val="dk1"/>
              </a:solidFill>
              <a:latin typeface="Aptos"/>
            </a:endParaRPr>
          </a:p>
        </p:txBody>
      </p:sp>
      <p:pic>
        <p:nvPicPr>
          <p:cNvPr id="145" name="Content Placeholder 2" descr="A screenshot of a cell phone&#10;&#10;AI-generated content may be incorrect."/>
          <p:cNvPicPr/>
          <p:nvPr/>
        </p:nvPicPr>
        <p:blipFill>
          <a:blip r:embed="rId2"/>
          <a:srcRect b="31161"/>
          <a:stretch/>
        </p:blipFill>
        <p:spPr>
          <a:xfrm>
            <a:off x="0" y="0"/>
            <a:ext cx="4656960" cy="6857640"/>
          </a:xfrm>
          <a:prstGeom prst="rect">
            <a:avLst/>
          </a:prstGeom>
          <a:ln w="0">
            <a:noFill/>
          </a:ln>
        </p:spPr>
      </p:pic>
      <p:sp>
        <p:nvSpPr>
          <p:cNvPr id="146" name="sketchy line">
            <a:extLst>
              <a:ext uri="{C183D7F6-B498-43B3-948B-1728B52AA6E4}">
                <adec:decorative xmlns:adec="http://schemas.microsoft.com/office/drawing/2017/decorative" val="1"/>
              </a:ext>
            </a:extLst>
          </p:cNvPr>
          <p:cNvSpPr/>
          <p:nvPr/>
        </p:nvSpPr>
        <p:spPr>
          <a:xfrm>
            <a:off x="5412960" y="4409280"/>
            <a:ext cx="4243320" cy="18000"/>
          </a:xfrm>
          <a:custGeom>
            <a:avLst/>
            <a:gdLst>
              <a:gd name="textAreaLeft" fmla="*/ 0 w 4243320"/>
              <a:gd name="textAreaRight" fmla="*/ 4243680 w 4243320"/>
              <a:gd name="textAreaTop" fmla="*/ 0 h 18000"/>
              <a:gd name="textAreaBottom" fmla="*/ 18360 h 18000"/>
            </a:gdLst>
            <a:ahLst/>
            <a:cxnLst/>
            <a:rect l="textAreaLeft" t="textAreaTop" r="textAreaRight" b="textAreaBottom"/>
            <a:pathLst>
              <a:path w="4243589" h="18288" fill="none">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rgbClr val="E97132"/>
            </a:solidFill>
            <a:round/>
          </a:ln>
        </p:spPr>
        <p:style>
          <a:lnRef idx="2">
            <a:schemeClr val="accent1">
              <a:shade val="50000"/>
            </a:schemeClr>
          </a:lnRef>
          <a:fillRef idx="1">
            <a:schemeClr val="accent1"/>
          </a:fillRef>
          <a:effectRef idx="0">
            <a:schemeClr val="accent1"/>
          </a:effectRef>
          <a:fontRef idx="minor"/>
        </p:style>
        <p:txBody>
          <a:bodyPr lIns="90000" tIns="-26640" rIns="90000" bIns="-26640" anchor="ctr">
            <a:noAutofit/>
          </a:bodyPr>
          <a:lstStyle/>
          <a:p>
            <a:pPr algn="ctr" defTabSz="914400">
              <a:lnSpc>
                <a:spcPct val="100000"/>
              </a:lnSpc>
            </a:pPr>
            <a:endParaRPr lang="en-US" sz="1800" b="0" strike="noStrike" spc="-1">
              <a:solidFill>
                <a:schemeClr val="lt1"/>
              </a:solidFill>
              <a:latin typeface="Apto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47" name="PlaceHolder 1"/>
          <p:cNvSpPr>
            <a:spLocks noGrp="1"/>
          </p:cNvSpPr>
          <p:nvPr>
            <p:ph type="title"/>
          </p:nvPr>
        </p:nvSpPr>
        <p:spPr>
          <a:xfrm>
            <a:off x="6417720" y="490680"/>
            <a:ext cx="5291280" cy="1628280"/>
          </a:xfrm>
          <a:prstGeom prst="rect">
            <a:avLst/>
          </a:prstGeom>
          <a:noFill/>
          <a:ln w="0">
            <a:noFill/>
          </a:ln>
        </p:spPr>
        <p:txBody>
          <a:bodyPr lIns="91440" tIns="45720" rIns="91440" bIns="45720" anchor="b">
            <a:normAutofit/>
          </a:bodyPr>
          <a:lstStyle/>
          <a:p>
            <a:pPr indent="0" defTabSz="914400">
              <a:lnSpc>
                <a:spcPct val="90000"/>
              </a:lnSpc>
              <a:buNone/>
            </a:pPr>
            <a:r>
              <a:rPr lang="en-US" sz="4000" b="0" strike="noStrike" spc="-1">
                <a:solidFill>
                  <a:schemeClr val="dk1"/>
                </a:solidFill>
                <a:latin typeface="Aptos Display"/>
              </a:rPr>
              <a:t>Elizabeth Glass</a:t>
            </a:r>
            <a:endParaRPr lang="en-GB" sz="4000" b="0" strike="noStrike" spc="-1">
              <a:solidFill>
                <a:schemeClr val="dk1"/>
              </a:solidFill>
              <a:latin typeface="Aptos"/>
            </a:endParaRPr>
          </a:p>
        </p:txBody>
      </p:sp>
      <p:sp>
        <p:nvSpPr>
          <p:cNvPr id="148" name="Content Placeholder 3"/>
          <p:cNvSpPr/>
          <p:nvPr/>
        </p:nvSpPr>
        <p:spPr>
          <a:xfrm>
            <a:off x="0" y="1440"/>
            <a:ext cx="6095520" cy="6856200"/>
          </a:xfrm>
          <a:custGeom>
            <a:avLst/>
            <a:gdLst>
              <a:gd name="textAreaLeft" fmla="*/ 0 w 6095520"/>
              <a:gd name="textAreaRight" fmla="*/ 6095880 w 6095520"/>
              <a:gd name="textAreaTop" fmla="*/ 0 h 6856200"/>
              <a:gd name="textAreaBottom" fmla="*/ 6856560 h 6856200"/>
            </a:gdLst>
            <a:ahLst/>
            <a:cxnLst/>
            <a:rect l="textAreaLeft" t="textAreaTop" r="textAreaRight" b="textAreaBottom"/>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AU" sz="1800" b="0" strike="noStrike" spc="-1">
              <a:solidFill>
                <a:srgbClr val="000000"/>
              </a:solidFill>
              <a:latin typeface="Arial"/>
            </a:endParaRPr>
          </a:p>
        </p:txBody>
      </p:sp>
      <p:sp>
        <p:nvSpPr>
          <p:cNvPr id="149" name="PlaceHolder 2"/>
          <p:cNvSpPr>
            <a:spLocks noGrp="1"/>
          </p:cNvSpPr>
          <p:nvPr>
            <p:ph/>
          </p:nvPr>
        </p:nvSpPr>
        <p:spPr>
          <a:xfrm>
            <a:off x="6417720" y="2614680"/>
            <a:ext cx="5291280" cy="375264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endParaRPr lang="en-GB" sz="1800" b="0" strike="noStrike" spc="-1">
              <a:solidFill>
                <a:schemeClr val="dk1"/>
              </a:solidFill>
              <a:latin typeface="Aptos"/>
            </a:endParaRPr>
          </a:p>
          <a:p>
            <a:pPr indent="0" defTabSz="914400">
              <a:lnSpc>
                <a:spcPct val="90000"/>
              </a:lnSpc>
              <a:spcBef>
                <a:spcPts val="1001"/>
              </a:spcBef>
              <a:buNone/>
              <a:tabLst>
                <a:tab pos="0" algn="l"/>
              </a:tabLst>
            </a:pPr>
            <a:r>
              <a:rPr lang="en-US" sz="2000" b="0" strike="noStrike" spc="-1">
                <a:solidFill>
                  <a:schemeClr val="dk1"/>
                </a:solidFill>
                <a:latin typeface="Aptos"/>
              </a:rPr>
              <a:t>Lyphedema correlated to amyloidogenic fibrin</a:t>
            </a:r>
            <a:endParaRPr lang="en-GB" sz="2000" b="0" strike="noStrike" spc="-1">
              <a:solidFill>
                <a:schemeClr val="dk1"/>
              </a:solidFill>
              <a:latin typeface="Aptos"/>
            </a:endParaRPr>
          </a:p>
          <a:p>
            <a:pPr indent="0" defTabSz="914400">
              <a:lnSpc>
                <a:spcPct val="90000"/>
              </a:lnSpc>
              <a:spcBef>
                <a:spcPts val="1001"/>
              </a:spcBef>
              <a:buNone/>
              <a:tabLst>
                <a:tab pos="0" algn="l"/>
              </a:tabLst>
            </a:pPr>
            <a:endParaRPr lang="en-GB" sz="2000" b="0" strike="noStrike" spc="-1">
              <a:solidFill>
                <a:schemeClr val="dk1"/>
              </a:solidFill>
              <a:latin typeface="Aptos"/>
            </a:endParaRPr>
          </a:p>
          <a:p>
            <a:pPr indent="0" defTabSz="914400">
              <a:lnSpc>
                <a:spcPct val="90000"/>
              </a:lnSpc>
              <a:spcBef>
                <a:spcPts val="1001"/>
              </a:spcBef>
              <a:buNone/>
              <a:tabLst>
                <a:tab pos="0" algn="l"/>
              </a:tabLst>
            </a:pPr>
            <a:r>
              <a:rPr lang="en-US" sz="2000" b="0" strike="noStrike" spc="-1">
                <a:solidFill>
                  <a:schemeClr val="dk1"/>
                </a:solidFill>
                <a:latin typeface="Aptos"/>
              </a:rPr>
              <a:t>Elizabeth cured her lyphedema – lost 60lbs, switched plant based wholefood (Eden diet) </a:t>
            </a:r>
            <a:endParaRPr lang="en-GB" sz="2000" b="0" strike="noStrike" spc="-1">
              <a:solidFill>
                <a:schemeClr val="dk1"/>
              </a:solidFill>
              <a:latin typeface="Aptos"/>
            </a:endParaRPr>
          </a:p>
          <a:p>
            <a:pPr indent="0" defTabSz="914400">
              <a:lnSpc>
                <a:spcPct val="90000"/>
              </a:lnSpc>
              <a:spcBef>
                <a:spcPts val="1001"/>
              </a:spcBef>
              <a:buNone/>
              <a:tabLst>
                <a:tab pos="0" algn="l"/>
              </a:tabLst>
            </a:pPr>
            <a:r>
              <a:rPr lang="en-US" sz="2000" b="0" strike="noStrike" spc="-1">
                <a:solidFill>
                  <a:schemeClr val="dk1"/>
                </a:solidFill>
                <a:latin typeface="Aptos"/>
              </a:rPr>
              <a:t>7 day water fast.</a:t>
            </a:r>
            <a:endParaRPr lang="en-GB" sz="2000" b="0" strike="noStrike" spc="-1">
              <a:solidFill>
                <a:schemeClr val="dk1"/>
              </a:solidFill>
              <a:latin typeface="Aptos"/>
            </a:endParaRPr>
          </a:p>
          <a:p>
            <a:pPr indent="0" defTabSz="914400">
              <a:lnSpc>
                <a:spcPct val="90000"/>
              </a:lnSpc>
              <a:spcBef>
                <a:spcPts val="1001"/>
              </a:spcBef>
              <a:buNone/>
              <a:tabLst>
                <a:tab pos="0" algn="l"/>
              </a:tabLst>
            </a:pPr>
            <a:r>
              <a:rPr lang="en-US" sz="2000" b="0" strike="noStrike" spc="-1">
                <a:solidFill>
                  <a:schemeClr val="dk1"/>
                </a:solidFill>
                <a:latin typeface="Aptos"/>
              </a:rPr>
              <a:t>Now done a 28 day water fast.</a:t>
            </a:r>
            <a:endParaRPr lang="en-GB" sz="2000" b="0" strike="noStrike" spc="-1">
              <a:solidFill>
                <a:schemeClr val="dk1"/>
              </a:solidFill>
              <a:latin typeface="Aptos"/>
            </a:endParaRPr>
          </a:p>
          <a:p>
            <a:pPr indent="0" defTabSz="914400">
              <a:lnSpc>
                <a:spcPct val="90000"/>
              </a:lnSpc>
              <a:spcBef>
                <a:spcPts val="1001"/>
              </a:spcBef>
              <a:buNone/>
              <a:tabLst>
                <a:tab pos="0" algn="l"/>
              </a:tabLst>
            </a:pPr>
            <a:endParaRPr lang="en-GB" sz="2000" b="0" strike="noStrike" spc="-1">
              <a:solidFill>
                <a:schemeClr val="dk1"/>
              </a:solidFill>
              <a:latin typeface="Aptos"/>
            </a:endParaRPr>
          </a:p>
          <a:p>
            <a:pPr indent="0" defTabSz="914400">
              <a:lnSpc>
                <a:spcPct val="90000"/>
              </a:lnSpc>
              <a:spcBef>
                <a:spcPts val="1001"/>
              </a:spcBef>
              <a:buNone/>
              <a:tabLst>
                <a:tab pos="0" algn="l"/>
              </a:tabLst>
            </a:pPr>
            <a:r>
              <a:rPr lang="en-US" sz="2000" b="0" strike="noStrike" spc="-1">
                <a:solidFill>
                  <a:schemeClr val="dk1"/>
                </a:solidFill>
                <a:latin typeface="Aptos"/>
              </a:rPr>
              <a:t>Body has an amazing ability to heal.</a:t>
            </a:r>
            <a:endParaRPr lang="en-GB" sz="2000" b="0" strike="noStrike" spc="-1">
              <a:solidFill>
                <a:schemeClr val="dk1"/>
              </a:solidFill>
              <a:latin typeface="Apto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en-GB" sz="4400" b="0" strike="noStrike" spc="-1">
                <a:solidFill>
                  <a:schemeClr val="dk1"/>
                </a:solidFill>
                <a:latin typeface="Aptos Display"/>
              </a:rPr>
              <a:t>Summary of what I learnt healing</a:t>
            </a:r>
            <a:endParaRPr lang="en-GB" sz="4400" b="0" strike="noStrike" spc="-1">
              <a:solidFill>
                <a:schemeClr val="dk1"/>
              </a:solidFill>
              <a:latin typeface="Aptos"/>
            </a:endParaRPr>
          </a:p>
        </p:txBody>
      </p:sp>
      <p:sp>
        <p:nvSpPr>
          <p:cNvPr id="151" name="PlaceHolder 2"/>
          <p:cNvSpPr>
            <a:spLocks noGrp="1"/>
          </p:cNvSpPr>
          <p:nvPr>
            <p:ph/>
          </p:nvPr>
        </p:nvSpPr>
        <p:spPr>
          <a:xfrm>
            <a:off x="838080" y="1825560"/>
            <a:ext cx="10515240" cy="4350960"/>
          </a:xfrm>
          <a:prstGeom prst="rect">
            <a:avLst/>
          </a:prstGeom>
          <a:noFill/>
          <a:ln w="0">
            <a:noFill/>
          </a:ln>
        </p:spPr>
        <p:txBody>
          <a:bodyPr lIns="91440" tIns="45720" rIns="91440" bIns="45720" anchor="t">
            <a:normAutofit fontScale="46775"/>
          </a:bodyPr>
          <a:lstStyle/>
          <a:p>
            <a:pPr marL="228600" indent="-228600" defTabSz="914400">
              <a:lnSpc>
                <a:spcPct val="90000"/>
              </a:lnSpc>
              <a:spcBef>
                <a:spcPts val="1001"/>
              </a:spcBef>
              <a:buClr>
                <a:srgbClr val="000000"/>
              </a:buClr>
              <a:buFont typeface="Arial"/>
              <a:buChar char="•"/>
            </a:pPr>
            <a:r>
              <a:rPr lang="en-GB" sz="2800" b="0" strike="noStrike" spc="-1">
                <a:solidFill>
                  <a:schemeClr val="dk1"/>
                </a:solidFill>
                <a:latin typeface="Aptos"/>
                <a:ea typeface="Aptos"/>
              </a:rPr>
              <a:t>Toxins stored in the fat</a:t>
            </a:r>
            <a:endParaRPr lang="en-GB" sz="2800" b="0" strike="noStrike" spc="-1">
              <a:solidFill>
                <a:schemeClr val="dk1"/>
              </a:solidFill>
              <a:latin typeface="Aptos"/>
            </a:endParaRPr>
          </a:p>
          <a:p>
            <a:pPr marL="228600" indent="-228600" defTabSz="914400">
              <a:lnSpc>
                <a:spcPct val="90000"/>
              </a:lnSpc>
              <a:spcBef>
                <a:spcPts val="1001"/>
              </a:spcBef>
              <a:buClr>
                <a:srgbClr val="000000"/>
              </a:buClr>
              <a:buFont typeface="Arial"/>
              <a:buChar char="•"/>
            </a:pPr>
            <a:r>
              <a:rPr lang="en-GB" sz="2800" b="0" strike="noStrike" spc="-1">
                <a:solidFill>
                  <a:schemeClr val="dk1"/>
                </a:solidFill>
                <a:latin typeface="Aptos"/>
                <a:ea typeface="Aptos"/>
              </a:rPr>
              <a:t>Gut health is critical</a:t>
            </a:r>
            <a:endParaRPr lang="en-GB" sz="2800" b="0" strike="noStrike" spc="-1">
              <a:solidFill>
                <a:schemeClr val="dk1"/>
              </a:solidFill>
              <a:latin typeface="Aptos"/>
            </a:endParaRPr>
          </a:p>
          <a:p>
            <a:pPr marL="228600" indent="-228600" defTabSz="914400">
              <a:lnSpc>
                <a:spcPct val="90000"/>
              </a:lnSpc>
              <a:spcBef>
                <a:spcPts val="1001"/>
              </a:spcBef>
              <a:buClr>
                <a:srgbClr val="000000"/>
              </a:buClr>
              <a:buFont typeface="Arial"/>
              <a:buChar char="•"/>
            </a:pPr>
            <a:r>
              <a:rPr lang="en-GB" sz="2800" b="0" strike="noStrike" spc="-1">
                <a:solidFill>
                  <a:schemeClr val="dk1"/>
                </a:solidFill>
                <a:latin typeface="Aptos"/>
                <a:ea typeface="Aptos"/>
              </a:rPr>
              <a:t>Nutrition is essential</a:t>
            </a:r>
            <a:endParaRPr lang="en-GB" sz="2800" b="0" strike="noStrike" spc="-1">
              <a:solidFill>
                <a:schemeClr val="dk1"/>
              </a:solidFill>
              <a:latin typeface="Aptos"/>
            </a:endParaRPr>
          </a:p>
          <a:p>
            <a:pPr marL="228600" indent="-228600" defTabSz="914400">
              <a:lnSpc>
                <a:spcPct val="90000"/>
              </a:lnSpc>
              <a:spcBef>
                <a:spcPts val="1001"/>
              </a:spcBef>
              <a:buClr>
                <a:srgbClr val="000000"/>
              </a:buClr>
              <a:buFont typeface="Arial"/>
              <a:buChar char="•"/>
            </a:pPr>
            <a:r>
              <a:rPr lang="en-GB" sz="2800" b="0" strike="noStrike" spc="-1">
                <a:solidFill>
                  <a:schemeClr val="dk1"/>
                </a:solidFill>
                <a:latin typeface="Aptos"/>
                <a:ea typeface="Aptos"/>
              </a:rPr>
              <a:t>Reduce toxins exposed to</a:t>
            </a:r>
            <a:endParaRPr lang="en-GB" sz="2800" b="0" strike="noStrike" spc="-1">
              <a:solidFill>
                <a:schemeClr val="dk1"/>
              </a:solidFill>
              <a:latin typeface="Aptos"/>
            </a:endParaRPr>
          </a:p>
          <a:p>
            <a:pPr marL="228600" indent="-228600" defTabSz="914400">
              <a:lnSpc>
                <a:spcPct val="90000"/>
              </a:lnSpc>
              <a:spcBef>
                <a:spcPts val="1001"/>
              </a:spcBef>
              <a:buClr>
                <a:srgbClr val="000000"/>
              </a:buClr>
              <a:buFont typeface="Arial"/>
              <a:buChar char="•"/>
            </a:pPr>
            <a:r>
              <a:rPr lang="en-GB" sz="2800" b="0" strike="noStrike" spc="-1">
                <a:solidFill>
                  <a:schemeClr val="dk1"/>
                </a:solidFill>
                <a:latin typeface="Aptos"/>
                <a:ea typeface="Aptos"/>
              </a:rPr>
              <a:t>Keep histamines low</a:t>
            </a:r>
            <a:endParaRPr lang="en-GB" sz="2800" b="0" strike="noStrike" spc="-1">
              <a:solidFill>
                <a:schemeClr val="dk1"/>
              </a:solidFill>
              <a:latin typeface="Aptos"/>
            </a:endParaRPr>
          </a:p>
          <a:p>
            <a:pPr marL="228600" indent="-228600" defTabSz="914400">
              <a:lnSpc>
                <a:spcPct val="90000"/>
              </a:lnSpc>
              <a:spcBef>
                <a:spcPts val="1001"/>
              </a:spcBef>
              <a:buClr>
                <a:srgbClr val="000000"/>
              </a:buClr>
              <a:buFont typeface="Arial"/>
              <a:buChar char="•"/>
            </a:pPr>
            <a:r>
              <a:rPr lang="en-GB" sz="2800" b="0" strike="noStrike" spc="-1">
                <a:solidFill>
                  <a:schemeClr val="dk1"/>
                </a:solidFill>
                <a:latin typeface="Aptos"/>
                <a:ea typeface="Aptos"/>
              </a:rPr>
              <a:t>Reduce cortisol and stress</a:t>
            </a:r>
            <a:endParaRPr lang="en-GB" sz="2800" b="0" strike="noStrike" spc="-1">
              <a:solidFill>
                <a:schemeClr val="dk1"/>
              </a:solidFill>
              <a:latin typeface="Aptos"/>
            </a:endParaRPr>
          </a:p>
          <a:p>
            <a:pPr marL="228600" indent="-228600" defTabSz="914400">
              <a:lnSpc>
                <a:spcPct val="90000"/>
              </a:lnSpc>
              <a:spcBef>
                <a:spcPts val="1001"/>
              </a:spcBef>
              <a:buClr>
                <a:srgbClr val="000000"/>
              </a:buClr>
              <a:buFont typeface="Arial"/>
              <a:buChar char="•"/>
            </a:pPr>
            <a:r>
              <a:rPr lang="en-GB" sz="2800" b="0" strike="noStrike" spc="-1">
                <a:solidFill>
                  <a:schemeClr val="dk1"/>
                </a:solidFill>
                <a:latin typeface="Aptos"/>
                <a:ea typeface="Aptos"/>
              </a:rPr>
              <a:t>Maximize Detoxification</a:t>
            </a:r>
            <a:endParaRPr lang="en-GB" sz="2800" b="0" strike="noStrike" spc="-1">
              <a:solidFill>
                <a:schemeClr val="dk1"/>
              </a:solidFill>
              <a:latin typeface="Aptos"/>
            </a:endParaRPr>
          </a:p>
          <a:p>
            <a:pPr marL="228600" indent="-228600" defTabSz="914400">
              <a:lnSpc>
                <a:spcPct val="90000"/>
              </a:lnSpc>
              <a:spcBef>
                <a:spcPts val="1001"/>
              </a:spcBef>
              <a:buClr>
                <a:srgbClr val="000000"/>
              </a:buClr>
              <a:buFont typeface="Arial"/>
              <a:buChar char="•"/>
            </a:pPr>
            <a:r>
              <a:rPr lang="en-GB" sz="2800" b="0" strike="noStrike" spc="-1">
                <a:solidFill>
                  <a:schemeClr val="dk1"/>
                </a:solidFill>
                <a:latin typeface="Aptos"/>
                <a:ea typeface="Aptos"/>
              </a:rPr>
              <a:t>Removal waste body</a:t>
            </a:r>
            <a:endParaRPr lang="en-GB" sz="2800" b="0" strike="noStrike" spc="-1">
              <a:solidFill>
                <a:schemeClr val="dk1"/>
              </a:solidFill>
              <a:latin typeface="Aptos"/>
            </a:endParaRPr>
          </a:p>
          <a:p>
            <a:pPr marL="228600" indent="-228600" defTabSz="914400">
              <a:lnSpc>
                <a:spcPct val="90000"/>
              </a:lnSpc>
              <a:spcBef>
                <a:spcPts val="1001"/>
              </a:spcBef>
              <a:buClr>
                <a:srgbClr val="000000"/>
              </a:buClr>
              <a:buFont typeface="Arial"/>
              <a:buChar char="•"/>
            </a:pPr>
            <a:r>
              <a:rPr lang="en-GB" sz="2800" b="0" strike="noStrike" spc="-1">
                <a:solidFill>
                  <a:schemeClr val="dk1"/>
                </a:solidFill>
                <a:latin typeface="Aptos"/>
                <a:ea typeface="Aptos"/>
              </a:rPr>
              <a:t>Exercise</a:t>
            </a:r>
            <a:endParaRPr lang="en-GB" sz="2800" b="0" strike="noStrike" spc="-1">
              <a:solidFill>
                <a:schemeClr val="dk1"/>
              </a:solidFill>
              <a:latin typeface="Aptos"/>
            </a:endParaRPr>
          </a:p>
          <a:p>
            <a:pPr marL="228600" indent="-228600" defTabSz="914400">
              <a:lnSpc>
                <a:spcPct val="90000"/>
              </a:lnSpc>
              <a:spcBef>
                <a:spcPts val="1001"/>
              </a:spcBef>
              <a:buClr>
                <a:srgbClr val="000000"/>
              </a:buClr>
              <a:buFont typeface="Arial"/>
              <a:buChar char="•"/>
            </a:pPr>
            <a:r>
              <a:rPr lang="en-GB" sz="2800" b="0" strike="noStrike" spc="-1">
                <a:solidFill>
                  <a:schemeClr val="dk1"/>
                </a:solidFill>
                <a:latin typeface="Aptos"/>
                <a:ea typeface="Aptos"/>
              </a:rPr>
              <a:t>Sunshine and sleep</a:t>
            </a:r>
            <a:endParaRPr lang="en-GB" sz="2800" b="0" strike="noStrike" spc="-1">
              <a:solidFill>
                <a:schemeClr val="dk1"/>
              </a:solidFill>
              <a:latin typeface="Aptos"/>
            </a:endParaRPr>
          </a:p>
          <a:p>
            <a:pPr marL="228600" indent="-228600" defTabSz="914400">
              <a:lnSpc>
                <a:spcPct val="90000"/>
              </a:lnSpc>
              <a:spcBef>
                <a:spcPts val="1001"/>
              </a:spcBef>
              <a:buClr>
                <a:srgbClr val="000000"/>
              </a:buClr>
              <a:buFont typeface="Arial"/>
              <a:buChar char="•"/>
            </a:pPr>
            <a:r>
              <a:rPr lang="en-GB" sz="2800" b="0" strike="noStrike" spc="-1">
                <a:solidFill>
                  <a:schemeClr val="dk1"/>
                </a:solidFill>
                <a:latin typeface="Aptos"/>
                <a:ea typeface="Aptos"/>
              </a:rPr>
              <a:t>Breath and Nature</a:t>
            </a:r>
            <a:endParaRPr lang="en-GB" sz="2800" b="0" strike="noStrike" spc="-1">
              <a:solidFill>
                <a:schemeClr val="dk1"/>
              </a:solidFill>
              <a:latin typeface="Aptos"/>
            </a:endParaRPr>
          </a:p>
          <a:p>
            <a:pPr marL="228600" indent="-228600" defTabSz="914400">
              <a:lnSpc>
                <a:spcPct val="90000"/>
              </a:lnSpc>
              <a:spcBef>
                <a:spcPts val="1001"/>
              </a:spcBef>
              <a:buClr>
                <a:srgbClr val="000000"/>
              </a:buClr>
              <a:buFont typeface="Arial"/>
              <a:buChar char="•"/>
            </a:pPr>
            <a:r>
              <a:rPr lang="en-GB" sz="2800" b="0" strike="noStrike" spc="-1">
                <a:solidFill>
                  <a:schemeClr val="dk1"/>
                </a:solidFill>
                <a:latin typeface="Aptos"/>
                <a:ea typeface="Aptos"/>
              </a:rPr>
              <a:t>Good water</a:t>
            </a:r>
            <a:endParaRPr lang="en-GB" sz="2800" b="0" strike="noStrike" spc="-1">
              <a:solidFill>
                <a:schemeClr val="dk1"/>
              </a:solidFill>
              <a:latin typeface="Aptos"/>
            </a:endParaRPr>
          </a:p>
          <a:p>
            <a:pPr marL="228600" indent="-228600" defTabSz="914400">
              <a:lnSpc>
                <a:spcPct val="90000"/>
              </a:lnSpc>
              <a:spcBef>
                <a:spcPts val="1001"/>
              </a:spcBef>
              <a:buClr>
                <a:srgbClr val="000000"/>
              </a:buClr>
              <a:buFont typeface="Arial"/>
              <a:buChar char="•"/>
            </a:pPr>
            <a:r>
              <a:rPr lang="en-GB" sz="2800" b="0" strike="noStrike" spc="-1">
                <a:solidFill>
                  <a:schemeClr val="dk1"/>
                </a:solidFill>
                <a:latin typeface="Aptos"/>
                <a:ea typeface="Aptos"/>
              </a:rPr>
              <a:t>Mental/emotional wellbeing</a:t>
            </a:r>
            <a:endParaRPr lang="en-GB" sz="2800" b="0" strike="noStrike" spc="-1">
              <a:solidFill>
                <a:schemeClr val="dk1"/>
              </a:solidFill>
              <a:latin typeface="Aptos"/>
            </a:endParaRPr>
          </a:p>
          <a:p>
            <a:pPr marL="228600" indent="-228600" defTabSz="914400">
              <a:lnSpc>
                <a:spcPct val="90000"/>
              </a:lnSpc>
              <a:spcBef>
                <a:spcPts val="1001"/>
              </a:spcBef>
              <a:buClr>
                <a:srgbClr val="000000"/>
              </a:buClr>
              <a:buFont typeface="Arial"/>
              <a:buChar char="•"/>
            </a:pPr>
            <a:r>
              <a:rPr lang="en-GB" sz="2800" b="0" strike="noStrike" spc="-1">
                <a:solidFill>
                  <a:schemeClr val="dk1"/>
                </a:solidFill>
                <a:latin typeface="Aptos"/>
                <a:ea typeface="Aptos"/>
              </a:rPr>
              <a:t>Community</a:t>
            </a:r>
            <a:endParaRPr lang="en-GB" sz="2800" b="0" strike="noStrike" spc="-1">
              <a:solidFill>
                <a:schemeClr val="dk1"/>
              </a:solidFill>
              <a:latin typeface="Aptos"/>
            </a:endParaRPr>
          </a:p>
          <a:p>
            <a:pPr indent="0" defTabSz="914400">
              <a:lnSpc>
                <a:spcPct val="90000"/>
              </a:lnSpc>
              <a:spcBef>
                <a:spcPts val="1001"/>
              </a:spcBef>
              <a:buNone/>
            </a:pPr>
            <a:endParaRPr lang="en-GB" sz="2800" b="0" strike="noStrike" spc="-1">
              <a:solidFill>
                <a:schemeClr val="dk1"/>
              </a:solidFill>
              <a:latin typeface="Apto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en-US" sz="4400" b="0" strike="noStrike" spc="-1">
                <a:solidFill>
                  <a:schemeClr val="dk1"/>
                </a:solidFill>
                <a:latin typeface="Aptos Display"/>
              </a:rPr>
              <a:t>Latest Research for to remove amyloids</a:t>
            </a:r>
            <a:endParaRPr lang="en-GB" sz="4400" b="0" strike="noStrike" spc="-1">
              <a:solidFill>
                <a:schemeClr val="dk1"/>
              </a:solidFill>
              <a:latin typeface="Aptos"/>
            </a:endParaRPr>
          </a:p>
        </p:txBody>
      </p:sp>
      <p:sp>
        <p:nvSpPr>
          <p:cNvPr id="153" name="PlaceHolder 2"/>
          <p:cNvSpPr>
            <a:spLocks noGrp="1"/>
          </p:cNvSpPr>
          <p:nvPr>
            <p:ph/>
          </p:nvPr>
        </p:nvSpPr>
        <p:spPr>
          <a:xfrm>
            <a:off x="838080" y="1825560"/>
            <a:ext cx="10515240" cy="4350960"/>
          </a:xfrm>
          <a:prstGeom prst="rect">
            <a:avLst/>
          </a:prstGeom>
          <a:noFill/>
          <a:ln w="0">
            <a:noFill/>
          </a:ln>
        </p:spPr>
        <p:txBody>
          <a:bodyPr lIns="91440" tIns="45720" rIns="91440" bIns="45720" anchor="t">
            <a:normAutofit fontScale="93550" lnSpcReduction="10000"/>
          </a:bodyPr>
          <a:lstStyle/>
          <a:p>
            <a:pPr indent="0" defTabSz="914400">
              <a:lnSpc>
                <a:spcPct val="90000"/>
              </a:lnSpc>
              <a:spcBef>
                <a:spcPts val="1001"/>
              </a:spcBef>
              <a:buNone/>
              <a:tabLst>
                <a:tab pos="0" algn="l"/>
              </a:tabLst>
            </a:pPr>
            <a:r>
              <a:rPr lang="en-US" sz="2800" b="0" strike="noStrike" spc="-1">
                <a:solidFill>
                  <a:schemeClr val="dk1"/>
                </a:solidFill>
                <a:latin typeface="Aptos"/>
              </a:rPr>
              <a:t>This is experimental. </a:t>
            </a:r>
            <a:endParaRPr lang="en-GB" sz="2800" b="0" strike="noStrike" spc="-1">
              <a:solidFill>
                <a:schemeClr val="dk1"/>
              </a:solidFill>
              <a:latin typeface="Aptos"/>
            </a:endParaRPr>
          </a:p>
          <a:p>
            <a:pPr indent="0" defTabSz="914400">
              <a:lnSpc>
                <a:spcPct val="90000"/>
              </a:lnSpc>
              <a:spcBef>
                <a:spcPts val="1001"/>
              </a:spcBef>
              <a:buNone/>
              <a:tabLst>
                <a:tab pos="0" algn="l"/>
              </a:tabLst>
            </a:pPr>
            <a:r>
              <a:rPr lang="en-US" sz="2800" b="0" strike="noStrike" spc="-1">
                <a:solidFill>
                  <a:srgbClr val="000000"/>
                </a:solidFill>
                <a:latin typeface="Aptos"/>
                <a:ea typeface="Aptos"/>
              </a:rPr>
              <a:t>Dr. McCairn's  has successfully used apheresis to filter blood on 8 long Covid/long vax patients. </a:t>
            </a:r>
            <a:endParaRPr lang="en-GB" sz="2800" b="0" strike="noStrike" spc="-1">
              <a:solidFill>
                <a:schemeClr val="dk1"/>
              </a:solidFill>
              <a:latin typeface="Aptos"/>
            </a:endParaRPr>
          </a:p>
          <a:p>
            <a:pPr indent="0" defTabSz="914400">
              <a:lnSpc>
                <a:spcPct val="90000"/>
              </a:lnSpc>
              <a:spcBef>
                <a:spcPts val="1001"/>
              </a:spcBef>
              <a:buNone/>
              <a:tabLst>
                <a:tab pos="0" algn="l"/>
              </a:tabLst>
            </a:pPr>
            <a:r>
              <a:rPr lang="en-US" sz="2800" b="0" strike="noStrike" spc="-1">
                <a:solidFill>
                  <a:srgbClr val="000000"/>
                </a:solidFill>
                <a:latin typeface="Aptos"/>
                <a:ea typeface="Aptos"/>
              </a:rPr>
              <a:t>Result: So far improvement sustained &gt;6 months after treatment. Through the jugular vein, dual-filtration plasma apheresis removes diseased parts &amp; returns cleaned plasma (the yellowish part of the blood). Then he adds stem-cell growth factors, shown in test-tube studies to prevent new amyloid clots (misshapen protein clumps) from forming. Plasma contains protein &amp; antibodies.</a:t>
            </a:r>
            <a:endParaRPr lang="en-GB" sz="2800" b="0" strike="noStrike" spc="-1">
              <a:solidFill>
                <a:schemeClr val="dk1"/>
              </a:solidFill>
              <a:latin typeface="Aptos"/>
            </a:endParaRPr>
          </a:p>
          <a:p>
            <a:pPr indent="0" defTabSz="914400">
              <a:lnSpc>
                <a:spcPct val="90000"/>
              </a:lnSpc>
              <a:spcBef>
                <a:spcPts val="1001"/>
              </a:spcBef>
              <a:buNone/>
              <a:tabLst>
                <a:tab pos="0" algn="l"/>
              </a:tabLst>
            </a:pPr>
            <a:r>
              <a:rPr lang="en-US" sz="2800" b="0" strike="noStrike" spc="-1">
                <a:solidFill>
                  <a:schemeClr val="dk1"/>
                </a:solidFill>
                <a:latin typeface="Aptos"/>
                <a:ea typeface="Aptos"/>
              </a:rPr>
              <a:t>Very expensive and not available in Australia.</a:t>
            </a:r>
            <a:endParaRPr lang="en-GB" sz="2800" b="0" strike="noStrike" spc="-1">
              <a:solidFill>
                <a:schemeClr val="dk1"/>
              </a:solidFill>
              <a:latin typeface="Apto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en-GB" sz="4400" b="0" strike="noStrike" spc="-1">
                <a:solidFill>
                  <a:schemeClr val="dk1"/>
                </a:solidFill>
                <a:latin typeface="Aptos Display"/>
              </a:rPr>
              <a:t>Is extended water fasting is the cure?</a:t>
            </a:r>
            <a:endParaRPr lang="en-GB" sz="4400" b="0" strike="noStrike" spc="-1">
              <a:solidFill>
                <a:schemeClr val="dk1"/>
              </a:solidFill>
              <a:latin typeface="Aptos"/>
            </a:endParaRPr>
          </a:p>
        </p:txBody>
      </p:sp>
      <p:sp>
        <p:nvSpPr>
          <p:cNvPr id="155" name="PlaceHolder 2"/>
          <p:cNvSpPr>
            <a:spLocks noGrp="1"/>
          </p:cNvSpPr>
          <p:nvPr>
            <p:ph/>
          </p:nvPr>
        </p:nvSpPr>
        <p:spPr>
          <a:xfrm>
            <a:off x="838080" y="1825560"/>
            <a:ext cx="10515240" cy="4350960"/>
          </a:xfrm>
          <a:prstGeom prst="rect">
            <a:avLst/>
          </a:prstGeom>
          <a:noFill/>
          <a:ln w="0">
            <a:noFill/>
          </a:ln>
        </p:spPr>
        <p:txBody>
          <a:bodyPr lIns="91440" tIns="45720" rIns="91440" bIns="45720" anchor="t">
            <a:normAutofit fontScale="90336" lnSpcReduction="10000"/>
          </a:bodyPr>
          <a:lstStyle/>
          <a:p>
            <a:pPr marL="228600" indent="-228600" defTabSz="914400">
              <a:lnSpc>
                <a:spcPct val="90000"/>
              </a:lnSpc>
              <a:spcBef>
                <a:spcPts val="1001"/>
              </a:spcBef>
              <a:buClr>
                <a:srgbClr val="000000"/>
              </a:buClr>
              <a:buFont typeface="Arial"/>
              <a:buChar char="•"/>
            </a:pPr>
            <a:r>
              <a:rPr lang="en-GB" sz="2800" b="0" strike="noStrike" spc="-1">
                <a:solidFill>
                  <a:schemeClr val="dk1"/>
                </a:solidFill>
                <a:latin typeface="Aptos"/>
              </a:rPr>
              <a:t>Detoxification</a:t>
            </a:r>
          </a:p>
          <a:p>
            <a:pPr marL="228600" indent="-228600" defTabSz="914400">
              <a:lnSpc>
                <a:spcPct val="90000"/>
              </a:lnSpc>
              <a:spcBef>
                <a:spcPts val="1001"/>
              </a:spcBef>
              <a:buClr>
                <a:srgbClr val="000000"/>
              </a:buClr>
              <a:buFont typeface="Arial"/>
              <a:buChar char="•"/>
            </a:pPr>
            <a:r>
              <a:rPr lang="en-GB" sz="2800" b="0" strike="noStrike" spc="-1">
                <a:solidFill>
                  <a:schemeClr val="dk1"/>
                </a:solidFill>
                <a:latin typeface="Aptos"/>
                <a:ea typeface="Aptos"/>
              </a:rPr>
              <a:t>Autophagy, or "self-eating," is a vital, evolutionarily conserved catabolic process in which eukaryotic cells degrade and recycle their own damaged, dysfunctional, or unnecessary components (proteins and organelles) via lysosomes</a:t>
            </a:r>
            <a:r>
              <a:rPr lang="en-GB" sz="1200" b="0" strike="noStrike" spc="-1">
                <a:solidFill>
                  <a:srgbClr val="EEF0FF"/>
                </a:solidFill>
                <a:latin typeface="Aptos"/>
                <a:ea typeface="Aptos"/>
              </a:rPr>
              <a:t>a</a:t>
            </a:r>
            <a:endParaRPr lang="en-GB" sz="1200" b="0" strike="noStrike" spc="-1">
              <a:solidFill>
                <a:schemeClr val="dk1"/>
              </a:solidFill>
              <a:latin typeface="Aptos"/>
            </a:endParaRPr>
          </a:p>
          <a:p>
            <a:pPr marL="228600" indent="-228600" defTabSz="914400">
              <a:lnSpc>
                <a:spcPct val="90000"/>
              </a:lnSpc>
              <a:spcBef>
                <a:spcPts val="1001"/>
              </a:spcBef>
              <a:buClr>
                <a:srgbClr val="000000"/>
              </a:buClr>
              <a:buFont typeface="Arial"/>
              <a:buChar char="•"/>
            </a:pPr>
            <a:r>
              <a:rPr lang="en-GB" sz="2800" b="0" strike="noStrike" spc="-1">
                <a:solidFill>
                  <a:srgbClr val="000000"/>
                </a:solidFill>
                <a:latin typeface="Aptos"/>
                <a:ea typeface="Aptos"/>
              </a:rPr>
              <a:t>Water fasting (typically 24–72 hours) triggers stem cell-mediated regeneration by inducing a "fasting-refeeding" cycle that activates cellular repair. </a:t>
            </a:r>
            <a:endParaRPr lang="en-GB" sz="2800" b="0" strike="noStrike" spc="-1">
              <a:solidFill>
                <a:schemeClr val="dk1"/>
              </a:solidFill>
              <a:latin typeface="Aptos"/>
            </a:endParaRPr>
          </a:p>
          <a:p>
            <a:pPr marL="228600" indent="-228600" defTabSz="914400">
              <a:lnSpc>
                <a:spcPct val="90000"/>
              </a:lnSpc>
              <a:spcBef>
                <a:spcPts val="1001"/>
              </a:spcBef>
              <a:buClr>
                <a:srgbClr val="000000"/>
              </a:buClr>
              <a:buFont typeface="Arial"/>
              <a:buChar char="•"/>
            </a:pPr>
            <a:r>
              <a:rPr lang="en-GB" sz="2800" b="0" strike="noStrike" spc="-1">
                <a:solidFill>
                  <a:schemeClr val="dk1"/>
                </a:solidFill>
                <a:latin typeface="Aptos"/>
                <a:ea typeface="Aptos"/>
              </a:rPr>
              <a:t>Prolonged water-only fasting significantly increases human growth hormone (HGH) levels, with studies showing surges of up to 1,225%. </a:t>
            </a:r>
            <a:endParaRPr lang="en-GB" sz="2800" b="0" strike="noStrike" spc="-1">
              <a:solidFill>
                <a:schemeClr val="dk1"/>
              </a:solidFill>
              <a:latin typeface="Aptos"/>
            </a:endParaRPr>
          </a:p>
          <a:p>
            <a:pPr marL="228600" indent="-228600" defTabSz="914400">
              <a:lnSpc>
                <a:spcPct val="90000"/>
              </a:lnSpc>
              <a:spcBef>
                <a:spcPts val="1001"/>
              </a:spcBef>
              <a:buClr>
                <a:srgbClr val="EEF0FF"/>
              </a:buClr>
              <a:buFont typeface="Arial"/>
              <a:buChar char="•"/>
            </a:pPr>
            <a:r>
              <a:rPr lang="en-GB" sz="1200" b="0" strike="noStrike" spc="-1">
                <a:solidFill>
                  <a:srgbClr val="EEF0FF"/>
                </a:solidFill>
                <a:latin typeface="Aptos"/>
                <a:ea typeface="Aptos"/>
              </a:rPr>
              <a:t>vital, evolutionarily conserved catabolic process in which eukaryotic cells degrade and recycle their own damaged, dysfunctional, or unnecessary components (proteins and organelles) via lysosomesa vital, evolutionarily conserved catabolic process in which eukaryotic cells degrade and recycle their own amaged, dysfunal, or unnecessary components (proteins and organelles) via lysosomes</a:t>
            </a:r>
            <a:endParaRPr lang="en-GB" sz="1200" b="0" strike="noStrike" spc="-1">
              <a:solidFill>
                <a:schemeClr val="dk1"/>
              </a:solidFill>
              <a:latin typeface="Apto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1" name="Rectangle 19">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ptos"/>
            </a:endParaRPr>
          </a:p>
        </p:txBody>
      </p:sp>
      <p:sp>
        <p:nvSpPr>
          <p:cNvPr id="82" name="PlaceHolder 1"/>
          <p:cNvSpPr>
            <a:spLocks noGrp="1"/>
          </p:cNvSpPr>
          <p:nvPr>
            <p:ph type="title"/>
          </p:nvPr>
        </p:nvSpPr>
        <p:spPr>
          <a:xfrm>
            <a:off x="838080" y="1174680"/>
            <a:ext cx="4826520" cy="2858040"/>
          </a:xfrm>
          <a:prstGeom prst="rect">
            <a:avLst/>
          </a:prstGeom>
          <a:noFill/>
          <a:ln w="0">
            <a:noFill/>
          </a:ln>
        </p:spPr>
        <p:txBody>
          <a:bodyPr lIns="91440" tIns="45720" rIns="91440" bIns="45720" anchor="b">
            <a:normAutofit/>
          </a:bodyPr>
          <a:lstStyle/>
          <a:p>
            <a:pPr indent="0" defTabSz="914400">
              <a:lnSpc>
                <a:spcPct val="90000"/>
              </a:lnSpc>
              <a:buNone/>
            </a:pPr>
            <a:r>
              <a:rPr lang="en-US" sz="6700" b="0" strike="noStrike" spc="-1">
                <a:solidFill>
                  <a:schemeClr val="lt1"/>
                </a:solidFill>
                <a:latin typeface="Aptos Display"/>
              </a:rPr>
              <a:t>Curing incurable diseases</a:t>
            </a:r>
            <a:endParaRPr lang="en-GB" sz="6700" b="0" strike="noStrike" spc="-1">
              <a:solidFill>
                <a:schemeClr val="dk1"/>
              </a:solidFill>
              <a:latin typeface="Aptos"/>
            </a:endParaRPr>
          </a:p>
        </p:txBody>
      </p:sp>
      <p:sp>
        <p:nvSpPr>
          <p:cNvPr id="83" name="PlaceHolder 2"/>
          <p:cNvSpPr>
            <a:spLocks noGrp="1"/>
          </p:cNvSpPr>
          <p:nvPr>
            <p:ph/>
          </p:nvPr>
        </p:nvSpPr>
        <p:spPr>
          <a:xfrm>
            <a:off x="835200" y="4414320"/>
            <a:ext cx="4829760" cy="1594080"/>
          </a:xfrm>
          <a:prstGeom prst="rect">
            <a:avLst/>
          </a:prstGeom>
          <a:noFill/>
          <a:ln w="0">
            <a:noFill/>
          </a:ln>
        </p:spPr>
        <p:txBody>
          <a:bodyPr lIns="91440" tIns="45720" rIns="91440" bIns="45720" anchor="t">
            <a:normAutofit fontScale="96763"/>
          </a:bodyPr>
          <a:lstStyle/>
          <a:p>
            <a:pPr indent="0" defTabSz="914400">
              <a:lnSpc>
                <a:spcPct val="90000"/>
              </a:lnSpc>
              <a:spcBef>
                <a:spcPts val="1001"/>
              </a:spcBef>
              <a:buNone/>
              <a:tabLst>
                <a:tab pos="0" algn="l"/>
              </a:tabLst>
            </a:pPr>
            <a:r>
              <a:rPr lang="en-US" sz="2400" b="0" strike="noStrike" spc="-1">
                <a:solidFill>
                  <a:schemeClr val="lt1"/>
                </a:solidFill>
                <a:latin typeface="Aptos"/>
              </a:rPr>
              <a:t>Elizabeth Glass healed lymphedema </a:t>
            </a:r>
            <a:endParaRPr lang="en-GB" sz="2400" b="0" strike="noStrike" spc="-1">
              <a:solidFill>
                <a:schemeClr val="dk1"/>
              </a:solidFill>
              <a:latin typeface="Aptos"/>
            </a:endParaRPr>
          </a:p>
          <a:p>
            <a:pPr indent="0" defTabSz="914400">
              <a:lnSpc>
                <a:spcPct val="90000"/>
              </a:lnSpc>
              <a:spcBef>
                <a:spcPts val="1001"/>
              </a:spcBef>
              <a:buNone/>
              <a:tabLst>
                <a:tab pos="0" algn="l"/>
              </a:tabLst>
            </a:pPr>
            <a:r>
              <a:rPr lang="en-US" sz="2400" b="0" strike="noStrike" spc="-1">
                <a:solidFill>
                  <a:schemeClr val="lt1"/>
                </a:solidFill>
                <a:latin typeface="Aptos"/>
              </a:rPr>
              <a:t>Lost 60lbs </a:t>
            </a:r>
            <a:endParaRPr lang="en-GB" sz="2400" b="0" strike="noStrike" spc="-1">
              <a:solidFill>
                <a:schemeClr val="dk1"/>
              </a:solidFill>
              <a:latin typeface="Aptos"/>
            </a:endParaRPr>
          </a:p>
          <a:p>
            <a:pPr indent="0" defTabSz="914400">
              <a:lnSpc>
                <a:spcPct val="90000"/>
              </a:lnSpc>
              <a:spcBef>
                <a:spcPts val="1001"/>
              </a:spcBef>
              <a:buNone/>
              <a:tabLst>
                <a:tab pos="0" algn="l"/>
              </a:tabLst>
            </a:pPr>
            <a:r>
              <a:rPr lang="en-US" sz="2400" b="0" strike="noStrike" spc="-1">
                <a:solidFill>
                  <a:schemeClr val="lt1"/>
                </a:solidFill>
                <a:latin typeface="Aptos"/>
              </a:rPr>
              <a:t>Lives a fully functional life</a:t>
            </a:r>
            <a:endParaRPr lang="en-GB" sz="2400" b="0" strike="noStrike" spc="-1">
              <a:solidFill>
                <a:schemeClr val="dk1"/>
              </a:solidFill>
              <a:latin typeface="Aptos"/>
            </a:endParaRPr>
          </a:p>
        </p:txBody>
      </p:sp>
      <p:sp>
        <p:nvSpPr>
          <p:cNvPr id="84" name="Content Placeholder 3"/>
          <p:cNvSpPr/>
          <p:nvPr/>
        </p:nvSpPr>
        <p:spPr>
          <a:xfrm>
            <a:off x="6095880" y="841320"/>
            <a:ext cx="5260680" cy="4707360"/>
          </a:xfrm>
          <a:custGeom>
            <a:avLst/>
            <a:gdLst>
              <a:gd name="textAreaLeft" fmla="*/ 0 w 5260680"/>
              <a:gd name="textAreaRight" fmla="*/ 5261040 w 5260680"/>
              <a:gd name="textAreaTop" fmla="*/ 0 h 4707360"/>
              <a:gd name="textAreaBottom" fmla="*/ 4707720 h 4707360"/>
            </a:gdLst>
            <a:ahLst/>
            <a:cxnLst/>
            <a:rect l="textAreaLeft" t="textAreaTop" r="textAreaRight" b="textAreaBottom"/>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blipFill rotWithShape="0">
            <a:blip r:embed="rId2"/>
            <a:srcRect/>
            <a:stretch/>
          </a:blipFill>
          <a:ln w="0">
            <a:noFill/>
          </a:ln>
          <a:effectLst>
            <a:outerShdw blurRad="380880" dist="152280" dir="5400000" algn="t" rotWithShape="0">
              <a:srgbClr val="000000">
                <a:alpha val="10000"/>
              </a:srgbClr>
            </a:outerShdw>
          </a:effectLst>
        </p:spPr>
        <p:style>
          <a:lnRef idx="0">
            <a:scrgbClr r="0" g="0" b="0"/>
          </a:lnRef>
          <a:fillRef idx="0">
            <a:scrgbClr r="0" g="0" b="0"/>
          </a:fillRef>
          <a:effectRef idx="0">
            <a:scrgbClr r="0" g="0" b="0"/>
          </a:effectRef>
          <a:fontRef idx="minor"/>
        </p:style>
        <p:txBody>
          <a:bodyPr lIns="90000" tIns="45000" rIns="90000" bIns="45000" anchor="t">
            <a:noAutofit/>
          </a:bodyPr>
          <a:lstStyle/>
          <a:p>
            <a:endParaRPr lang="en-AU" sz="1800" b="0" strike="noStrike" spc="-1">
              <a:solidFill>
                <a:srgbClr val="000000"/>
              </a:solidFill>
              <a:latin typeface="Arial"/>
            </a:endParaRPr>
          </a:p>
        </p:txBody>
      </p:sp>
      <p:sp>
        <p:nvSpPr>
          <p:cNvPr id="85" name="Freeform: Shape 21">
            <a:extLst>
              <a:ext uri="{C183D7F6-B498-43B3-948B-1728B52AA6E4}">
                <adec:decorative xmlns:adec="http://schemas.microsoft.com/office/drawing/2017/decorative" val="1"/>
              </a:ext>
            </a:extLst>
          </p:cNvPr>
          <p:cNvSpPr/>
          <p:nvPr/>
        </p:nvSpPr>
        <p:spPr>
          <a:xfrm>
            <a:off x="6095880" y="4138200"/>
            <a:ext cx="5260680" cy="1410120"/>
          </a:xfrm>
          <a:custGeom>
            <a:avLst/>
            <a:gdLst>
              <a:gd name="textAreaLeft" fmla="*/ 0 w 5260680"/>
              <a:gd name="textAreaRight" fmla="*/ 5261040 w 5260680"/>
              <a:gd name="textAreaTop" fmla="*/ 0 h 1410120"/>
              <a:gd name="textAreaBottom" fmla="*/ 1410480 h 1410120"/>
            </a:gdLst>
            <a:ahLst/>
            <a:cxnLst/>
            <a:rect l="textAreaLeft" t="textAreaTop" r="textAreaRight" b="textAreaBottom"/>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ptos"/>
            </a:endParaRPr>
          </a:p>
        </p:txBody>
      </p:sp>
      <p:sp>
        <p:nvSpPr>
          <p:cNvPr id="86" name="Freeform: Shape 23">
            <a:extLst>
              <a:ext uri="{C183D7F6-B498-43B3-948B-1728B52AA6E4}">
                <adec:decorative xmlns:adec="http://schemas.microsoft.com/office/drawing/2017/decorative" val="1"/>
              </a:ext>
            </a:extLst>
          </p:cNvPr>
          <p:cNvSpPr/>
          <p:nvPr/>
        </p:nvSpPr>
        <p:spPr>
          <a:xfrm>
            <a:off x="6095880" y="4138200"/>
            <a:ext cx="5260680" cy="1410120"/>
          </a:xfrm>
          <a:custGeom>
            <a:avLst/>
            <a:gdLst>
              <a:gd name="textAreaLeft" fmla="*/ 0 w 5260680"/>
              <a:gd name="textAreaRight" fmla="*/ 5261040 w 5260680"/>
              <a:gd name="textAreaTop" fmla="*/ 0 h 1410120"/>
              <a:gd name="textAreaBottom" fmla="*/ 1410480 h 1410120"/>
            </a:gdLst>
            <a:ahLst/>
            <a:cxnLst/>
            <a:rect l="textAreaLeft" t="textAreaTop" r="textAreaRight" b="textAreaBottom"/>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rotWithShape="0">
            <a:blip r:embed="rId3">
              <a:alphaModFix amt="57000"/>
            </a:blip>
            <a:srcRect/>
            <a:tile tx="0" ty="0" sx="100000" sy="100000" algn="tl"/>
          </a:blip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pto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useBgFill="1">
        <p:nvSpPr>
          <p:cNvPr id="156" name="Rectangle 10">
            <a:extLst>
              <a:ext uri="{C183D7F6-B498-43B3-948B-1728B52AA6E4}">
                <adec:decorative xmlns:adec="http://schemas.microsoft.com/office/drawing/2017/decorative" val="1"/>
              </a:ext>
            </a:extLst>
          </p:cNvPr>
          <p:cNvSpPr/>
          <p:nvPr/>
        </p:nvSpPr>
        <p:spPr>
          <a:xfrm>
            <a:off x="0" y="0"/>
            <a:ext cx="12191760" cy="6857640"/>
          </a:xfrm>
          <a:prstGeom prst="rect">
            <a:avLst/>
          </a:prstGeom>
          <a:ln w="12700">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ptos"/>
            </a:endParaRPr>
          </a:p>
        </p:txBody>
      </p:sp>
      <p:sp>
        <p:nvSpPr>
          <p:cNvPr id="157" name="Rectangle 12">
            <a:extLst>
              <a:ext uri="{C183D7F6-B498-43B3-948B-1728B52AA6E4}">
                <adec:decorative xmlns:adec="http://schemas.microsoft.com/office/drawing/2017/decorative" val="1"/>
              </a:ext>
            </a:extLst>
          </p:cNvPr>
          <p:cNvSpPr/>
          <p:nvPr/>
        </p:nvSpPr>
        <p:spPr>
          <a:xfrm>
            <a:off x="-15120" y="0"/>
            <a:ext cx="12191760" cy="6857640"/>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ptos"/>
            </a:endParaRPr>
          </a:p>
        </p:txBody>
      </p:sp>
      <p:sp>
        <p:nvSpPr>
          <p:cNvPr id="158" name="PlaceHolder 1"/>
          <p:cNvSpPr>
            <a:spLocks noGrp="1"/>
          </p:cNvSpPr>
          <p:nvPr>
            <p:ph type="title"/>
          </p:nvPr>
        </p:nvSpPr>
        <p:spPr>
          <a:xfrm>
            <a:off x="1136880" y="609480"/>
            <a:ext cx="3595320" cy="1330560"/>
          </a:xfrm>
          <a:prstGeom prst="rect">
            <a:avLst/>
          </a:prstGeom>
          <a:noFill/>
          <a:ln w="0">
            <a:noFill/>
          </a:ln>
        </p:spPr>
        <p:txBody>
          <a:bodyPr lIns="91440" tIns="45720" rIns="91440" bIns="45720" anchor="ctr">
            <a:normAutofit fontScale="87285" lnSpcReduction="20000"/>
          </a:bodyPr>
          <a:lstStyle/>
          <a:p>
            <a:pPr indent="0" defTabSz="914400">
              <a:lnSpc>
                <a:spcPct val="90000"/>
              </a:lnSpc>
              <a:buNone/>
            </a:pPr>
            <a:r>
              <a:rPr lang="en-GB" sz="4400" b="0" strike="noStrike" spc="-1">
                <a:solidFill>
                  <a:schemeClr val="dk1"/>
                </a:solidFill>
                <a:latin typeface="Aptos Display"/>
              </a:rPr>
              <a:t>Healed </a:t>
            </a:r>
            <a:r>
              <a:rPr lang="en-GB" sz="4400" b="0" strike="noStrike" spc="-1">
                <a:solidFill>
                  <a:schemeClr val="dk1"/>
                </a:solidFill>
                <a:latin typeface="Aptos Display"/>
                <a:ea typeface="Aptos Display"/>
              </a:rPr>
              <a:t>cardiomyopathy </a:t>
            </a:r>
            <a:endParaRPr lang="en-GB" sz="4400" b="0" strike="noStrike" spc="-1">
              <a:solidFill>
                <a:schemeClr val="dk1"/>
              </a:solidFill>
              <a:latin typeface="Aptos"/>
            </a:endParaRPr>
          </a:p>
        </p:txBody>
      </p:sp>
      <p:sp>
        <p:nvSpPr>
          <p:cNvPr id="159" name="PlaceHolder 2"/>
          <p:cNvSpPr>
            <a:spLocks noGrp="1"/>
          </p:cNvSpPr>
          <p:nvPr>
            <p:ph/>
          </p:nvPr>
        </p:nvSpPr>
        <p:spPr>
          <a:xfrm>
            <a:off x="1136880" y="2194200"/>
            <a:ext cx="3158280" cy="3908160"/>
          </a:xfrm>
          <a:prstGeom prst="rect">
            <a:avLst/>
          </a:prstGeom>
          <a:noFill/>
          <a:ln w="0">
            <a:noFill/>
          </a:ln>
        </p:spPr>
        <p:txBody>
          <a:bodyPr lIns="91440" tIns="45720" rIns="91440" bIns="45720" anchor="t">
            <a:normAutofit fontScale="93550" lnSpcReduction="20000"/>
          </a:bodyPr>
          <a:lstStyle/>
          <a:p>
            <a:pPr indent="0" defTabSz="914400">
              <a:lnSpc>
                <a:spcPct val="90000"/>
              </a:lnSpc>
              <a:spcBef>
                <a:spcPts val="1001"/>
              </a:spcBef>
              <a:buNone/>
              <a:tabLst>
                <a:tab pos="0" algn="l"/>
              </a:tabLst>
            </a:pPr>
            <a:r>
              <a:rPr lang="en-US" sz="2800" b="0" strike="noStrike" spc="-1">
                <a:solidFill>
                  <a:schemeClr val="dk1"/>
                </a:solidFill>
                <a:latin typeface="Aptos"/>
              </a:rPr>
              <a:t>Completed 75 Hard Challenge</a:t>
            </a:r>
            <a:endParaRPr lang="en-GB" sz="2800" b="0" strike="noStrike" spc="-1">
              <a:solidFill>
                <a:schemeClr val="dk1"/>
              </a:solidFill>
              <a:latin typeface="Aptos"/>
            </a:endParaRPr>
          </a:p>
          <a:p>
            <a:pPr indent="0" defTabSz="914400">
              <a:lnSpc>
                <a:spcPct val="90000"/>
              </a:lnSpc>
              <a:spcBef>
                <a:spcPts val="1001"/>
              </a:spcBef>
              <a:buNone/>
              <a:tabLst>
                <a:tab pos="0" algn="l"/>
              </a:tabLst>
            </a:pPr>
            <a:r>
              <a:rPr lang="en-US" sz="2800" b="0" strike="noStrike" spc="-1">
                <a:solidFill>
                  <a:schemeClr val="dk1"/>
                </a:solidFill>
                <a:latin typeface="Aptos"/>
              </a:rPr>
              <a:t>19 day water fast</a:t>
            </a:r>
            <a:endParaRPr lang="en-GB" sz="2800" b="0" strike="noStrike" spc="-1">
              <a:solidFill>
                <a:schemeClr val="dk1"/>
              </a:solidFill>
              <a:latin typeface="Aptos"/>
            </a:endParaRPr>
          </a:p>
          <a:p>
            <a:pPr indent="0" defTabSz="914400">
              <a:lnSpc>
                <a:spcPct val="90000"/>
              </a:lnSpc>
              <a:spcBef>
                <a:spcPts val="1001"/>
              </a:spcBef>
              <a:buNone/>
              <a:tabLst>
                <a:tab pos="0" algn="l"/>
              </a:tabLst>
            </a:pPr>
            <a:r>
              <a:rPr lang="en-US" sz="2800" b="0" strike="noStrike" spc="-1">
                <a:solidFill>
                  <a:schemeClr val="dk1"/>
                </a:solidFill>
                <a:latin typeface="Aptos"/>
              </a:rPr>
              <a:t>Hike Moderate to difficult trails</a:t>
            </a:r>
            <a:endParaRPr lang="en-GB" sz="2800" b="0" strike="noStrike" spc="-1">
              <a:solidFill>
                <a:schemeClr val="dk1"/>
              </a:solidFill>
              <a:latin typeface="Aptos"/>
            </a:endParaRPr>
          </a:p>
          <a:p>
            <a:pPr indent="0" defTabSz="914400">
              <a:lnSpc>
                <a:spcPct val="90000"/>
              </a:lnSpc>
              <a:spcBef>
                <a:spcPts val="1001"/>
              </a:spcBef>
              <a:buNone/>
              <a:tabLst>
                <a:tab pos="0" algn="l"/>
              </a:tabLst>
            </a:pPr>
            <a:r>
              <a:rPr lang="en-US" sz="2800" b="0" strike="noStrike" spc="-1">
                <a:solidFill>
                  <a:schemeClr val="dk1"/>
                </a:solidFill>
                <a:latin typeface="Aptos"/>
              </a:rPr>
              <a:t>Took up tap dancing</a:t>
            </a:r>
            <a:endParaRPr lang="en-GB" sz="2800" b="0" strike="noStrike" spc="-1">
              <a:solidFill>
                <a:schemeClr val="dk1"/>
              </a:solidFill>
              <a:latin typeface="Aptos"/>
            </a:endParaRPr>
          </a:p>
          <a:p>
            <a:pPr indent="0" defTabSz="914400">
              <a:lnSpc>
                <a:spcPct val="90000"/>
              </a:lnSpc>
              <a:spcBef>
                <a:spcPts val="1001"/>
              </a:spcBef>
              <a:buNone/>
              <a:tabLst>
                <a:tab pos="0" algn="l"/>
              </a:tabLst>
            </a:pPr>
            <a:r>
              <a:rPr lang="en-US" sz="2800" b="0" strike="noStrike" spc="-1">
                <a:solidFill>
                  <a:schemeClr val="dk1"/>
                </a:solidFill>
                <a:latin typeface="Aptos"/>
              </a:rPr>
              <a:t>Walk 15+ kilometres</a:t>
            </a:r>
            <a:endParaRPr lang="en-GB" sz="2800" b="0" strike="noStrike" spc="-1">
              <a:solidFill>
                <a:schemeClr val="dk1"/>
              </a:solidFill>
              <a:latin typeface="Aptos"/>
            </a:endParaRPr>
          </a:p>
          <a:p>
            <a:pPr indent="0" defTabSz="914400">
              <a:lnSpc>
                <a:spcPct val="90000"/>
              </a:lnSpc>
              <a:spcBef>
                <a:spcPts val="1001"/>
              </a:spcBef>
              <a:buNone/>
              <a:tabLst>
                <a:tab pos="0" algn="l"/>
              </a:tabLst>
            </a:pPr>
            <a:r>
              <a:rPr lang="en-US" sz="2800" b="0" strike="noStrike" spc="-1">
                <a:solidFill>
                  <a:schemeClr val="dk1"/>
                </a:solidFill>
                <a:latin typeface="Aptos"/>
              </a:rPr>
              <a:t>Live a busy and active life</a:t>
            </a:r>
            <a:endParaRPr lang="en-GB" sz="2800" b="0" strike="noStrike" spc="-1">
              <a:solidFill>
                <a:schemeClr val="dk1"/>
              </a:solidFill>
              <a:latin typeface="Aptos"/>
            </a:endParaRPr>
          </a:p>
        </p:txBody>
      </p:sp>
      <p:sp>
        <p:nvSpPr>
          <p:cNvPr id="160" name="Content Placeholder 3"/>
          <p:cNvSpPr/>
          <p:nvPr/>
        </p:nvSpPr>
        <p:spPr>
          <a:xfrm>
            <a:off x="4948200" y="0"/>
            <a:ext cx="7243560" cy="6857640"/>
          </a:xfrm>
          <a:custGeom>
            <a:avLst/>
            <a:gdLst>
              <a:gd name="textAreaLeft" fmla="*/ 0 w 7243560"/>
              <a:gd name="textAreaRight" fmla="*/ 7243920 w 7243560"/>
              <a:gd name="textAreaTop" fmla="*/ 0 h 6857640"/>
              <a:gd name="textAreaBottom" fmla="*/ 6858000 h 6857640"/>
            </a:gdLst>
            <a:ahLst/>
            <a:cxnLst/>
            <a:rect l="textAreaLeft" t="textAreaTop" r="textAreaRight" b="textAreaBottom"/>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AU" sz="1800" b="0" strike="noStrike" spc="-1">
              <a:solidFill>
                <a:srgbClr val="000000"/>
              </a:solidFill>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61" name="Rectangle 24">
            <a:extLst>
              <a:ext uri="{C183D7F6-B498-43B3-948B-1728B52AA6E4}">
                <adec:decorative xmlns:adec="http://schemas.microsoft.com/office/drawing/2017/decorative" val="1"/>
              </a:ext>
            </a:extLst>
          </p:cNvPr>
          <p:cNvSpPr/>
          <p:nvPr/>
        </p:nvSpPr>
        <p:spPr>
          <a:xfrm>
            <a:off x="0" y="0"/>
            <a:ext cx="1219176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ptos"/>
            </a:endParaRPr>
          </a:p>
        </p:txBody>
      </p:sp>
      <p:sp>
        <p:nvSpPr>
          <p:cNvPr id="162" name="Freeform: Shape 26">
            <a:extLst>
              <a:ext uri="{C183D7F6-B498-43B3-948B-1728B52AA6E4}">
                <adec:decorative xmlns:adec="http://schemas.microsoft.com/office/drawing/2017/decorative" val="1"/>
              </a:ext>
            </a:extLst>
          </p:cNvPr>
          <p:cNvSpPr/>
          <p:nvPr/>
        </p:nvSpPr>
        <p:spPr>
          <a:xfrm rot="18900000" flipH="1">
            <a:off x="-376560" y="-253440"/>
            <a:ext cx="1827360" cy="1376640"/>
          </a:xfrm>
          <a:custGeom>
            <a:avLst/>
            <a:gdLst>
              <a:gd name="textAreaLeft" fmla="*/ 360 w 1827360"/>
              <a:gd name="textAreaRight" fmla="*/ 1828080 w 1827360"/>
              <a:gd name="textAreaTop" fmla="*/ 0 h 1376640"/>
              <a:gd name="textAreaBottom" fmla="*/ 1377000 h 1376640"/>
            </a:gdLst>
            <a:ahLst/>
            <a:cxnLst/>
            <a:rect l="textAreaLeft" t="textAreaTop" r="textAreaRight" b="textAreaBottom"/>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ptos"/>
            </a:endParaRPr>
          </a:p>
        </p:txBody>
      </p:sp>
      <p:sp>
        <p:nvSpPr>
          <p:cNvPr id="163" name="Rectangle 28">
            <a:extLst>
              <a:ext uri="{C183D7F6-B498-43B3-948B-1728B52AA6E4}">
                <adec:decorative xmlns:adec="http://schemas.microsoft.com/office/drawing/2017/decorative" val="1"/>
              </a:ext>
            </a:extLst>
          </p:cNvPr>
          <p:cNvSpPr/>
          <p:nvPr/>
        </p:nvSpPr>
        <p:spPr>
          <a:xfrm rot="18900000" flipH="1">
            <a:off x="891720" y="421920"/>
            <a:ext cx="645120" cy="64512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ptos"/>
            </a:endParaRPr>
          </a:p>
        </p:txBody>
      </p:sp>
      <p:sp>
        <p:nvSpPr>
          <p:cNvPr id="164" name="Rectangle 30">
            <a:extLst>
              <a:ext uri="{C183D7F6-B498-43B3-948B-1728B52AA6E4}">
                <adec:decorative xmlns:adec="http://schemas.microsoft.com/office/drawing/2017/decorative" val="1"/>
              </a:ext>
            </a:extLst>
          </p:cNvPr>
          <p:cNvSpPr/>
          <p:nvPr/>
        </p:nvSpPr>
        <p:spPr>
          <a:xfrm rot="18900000" flipH="1">
            <a:off x="10043280" y="654840"/>
            <a:ext cx="687240" cy="687240"/>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ptos"/>
            </a:endParaRPr>
          </a:p>
        </p:txBody>
      </p:sp>
      <p:sp>
        <p:nvSpPr>
          <p:cNvPr id="165" name="Freeform: Shape 32">
            <a:extLst>
              <a:ext uri="{C183D7F6-B498-43B3-948B-1728B52AA6E4}">
                <adec:decorative xmlns:adec="http://schemas.microsoft.com/office/drawing/2017/decorative" val="1"/>
              </a:ext>
            </a:extLst>
          </p:cNvPr>
          <p:cNvSpPr/>
          <p:nvPr/>
        </p:nvSpPr>
        <p:spPr>
          <a:xfrm rot="10800000" flipH="1">
            <a:off x="9356400" y="360"/>
            <a:ext cx="2835000" cy="1480320"/>
          </a:xfrm>
          <a:custGeom>
            <a:avLst/>
            <a:gdLst>
              <a:gd name="textAreaLeft" fmla="*/ -360 w 2835000"/>
              <a:gd name="textAreaRight" fmla="*/ 2835000 w 2835000"/>
              <a:gd name="textAreaTop" fmla="*/ 0 h 1480320"/>
              <a:gd name="textAreaBottom" fmla="*/ 1480680 h 1480320"/>
            </a:gdLst>
            <a:ahLst/>
            <a:cxnLst/>
            <a:rect l="textAreaLeft" t="textAreaTop" r="textAreaRight" b="textAreaBottom"/>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ptos"/>
            </a:endParaRPr>
          </a:p>
        </p:txBody>
      </p:sp>
      <p:sp>
        <p:nvSpPr>
          <p:cNvPr id="166" name="Isosceles Triangle 34">
            <a:extLst>
              <a:ext uri="{C183D7F6-B498-43B3-948B-1728B52AA6E4}">
                <adec:decorative xmlns:adec="http://schemas.microsoft.com/office/drawing/2017/decorative" val="1"/>
              </a:ext>
            </a:extLst>
          </p:cNvPr>
          <p:cNvSpPr/>
          <p:nvPr/>
        </p:nvSpPr>
        <p:spPr>
          <a:xfrm flipH="1">
            <a:off x="7976520" y="6115680"/>
            <a:ext cx="1494000" cy="7419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ptos"/>
            </a:endParaRPr>
          </a:p>
        </p:txBody>
      </p:sp>
      <p:pic>
        <p:nvPicPr>
          <p:cNvPr id="167" name="Content Placeholder 6" descr="A screenshot of a computer&#10;&#10;AI-generated content may be incorrect."/>
          <p:cNvPicPr/>
          <p:nvPr/>
        </p:nvPicPr>
        <p:blipFill>
          <a:blip r:embed="rId2"/>
          <a:srcRect l="776" t="16231" r="61790" b="30165"/>
          <a:stretch/>
        </p:blipFill>
        <p:spPr>
          <a:xfrm>
            <a:off x="643320" y="999000"/>
            <a:ext cx="10592640" cy="4892040"/>
          </a:xfrm>
          <a:prstGeom prst="rect">
            <a:avLst/>
          </a:prstGeom>
          <a:ln w="0">
            <a:noFill/>
          </a:ln>
        </p:spPr>
      </p:pic>
      <p:sp>
        <p:nvSpPr>
          <p:cNvPr id="168" name="Isosceles Triangle 36">
            <a:extLst>
              <a:ext uri="{C183D7F6-B498-43B3-948B-1728B52AA6E4}">
                <adec:decorative xmlns:adec="http://schemas.microsoft.com/office/drawing/2017/decorative" val="1"/>
              </a:ext>
            </a:extLst>
          </p:cNvPr>
          <p:cNvSpPr/>
          <p:nvPr/>
        </p:nvSpPr>
        <p:spPr>
          <a:xfrm flipH="1">
            <a:off x="7603200" y="6453000"/>
            <a:ext cx="814680" cy="40464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pto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useBgFill="1">
        <p:nvSpPr>
          <p:cNvPr id="169" name="Rectangle 10">
            <a:extLst>
              <a:ext uri="{C183D7F6-B498-43B3-948B-1728B52AA6E4}">
                <adec:decorative xmlns:adec="http://schemas.microsoft.com/office/drawing/2017/decorative" val="1"/>
              </a:ext>
            </a:extLst>
          </p:cNvPr>
          <p:cNvSpPr/>
          <p:nvPr/>
        </p:nvSpPr>
        <p:spPr>
          <a:xfrm>
            <a:off x="0" y="0"/>
            <a:ext cx="1219176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ptos"/>
            </a:endParaRPr>
          </a:p>
        </p:txBody>
      </p:sp>
      <p:sp>
        <p:nvSpPr>
          <p:cNvPr id="170" name="PlaceHolder 1"/>
          <p:cNvSpPr>
            <a:spLocks noGrp="1"/>
          </p:cNvSpPr>
          <p:nvPr>
            <p:ph type="title"/>
          </p:nvPr>
        </p:nvSpPr>
        <p:spPr>
          <a:xfrm>
            <a:off x="631080" y="640080"/>
            <a:ext cx="4818600" cy="1481040"/>
          </a:xfrm>
          <a:prstGeom prst="rect">
            <a:avLst/>
          </a:prstGeom>
          <a:noFill/>
          <a:ln w="0">
            <a:noFill/>
          </a:ln>
        </p:spPr>
        <p:txBody>
          <a:bodyPr lIns="91440" tIns="45720" rIns="91440" bIns="45720" anchor="b">
            <a:normAutofit fontScale="95013"/>
          </a:bodyPr>
          <a:lstStyle/>
          <a:p>
            <a:pPr indent="0" defTabSz="914400">
              <a:lnSpc>
                <a:spcPct val="90000"/>
              </a:lnSpc>
              <a:buNone/>
            </a:pPr>
            <a:r>
              <a:rPr lang="en-GB" sz="5400" b="0" strike="noStrike" spc="-1">
                <a:solidFill>
                  <a:schemeClr val="dk1"/>
                </a:solidFill>
                <a:latin typeface="Aptos Display"/>
              </a:rPr>
              <a:t>Health Alliance Australia </a:t>
            </a:r>
            <a:endParaRPr lang="en-GB" sz="5400" b="0" strike="noStrike" spc="-1">
              <a:solidFill>
                <a:schemeClr val="dk1"/>
              </a:solidFill>
              <a:latin typeface="Aptos"/>
            </a:endParaRPr>
          </a:p>
        </p:txBody>
      </p:sp>
      <p:sp>
        <p:nvSpPr>
          <p:cNvPr id="171" name="sketch line">
            <a:extLst>
              <a:ext uri="{C183D7F6-B498-43B3-948B-1728B52AA6E4}">
                <adec:decorative xmlns:adec="http://schemas.microsoft.com/office/drawing/2017/decorative" val="1"/>
              </a:ext>
            </a:extLst>
          </p:cNvPr>
          <p:cNvSpPr/>
          <p:nvPr/>
        </p:nvSpPr>
        <p:spPr>
          <a:xfrm>
            <a:off x="643320" y="2372760"/>
            <a:ext cx="3254760" cy="18000"/>
          </a:xfrm>
          <a:custGeom>
            <a:avLst/>
            <a:gdLst>
              <a:gd name="textAreaLeft" fmla="*/ 0 w 3254760"/>
              <a:gd name="textAreaRight" fmla="*/ 3255120 w 3254760"/>
              <a:gd name="textAreaTop" fmla="*/ 0 h 18000"/>
              <a:gd name="textAreaBottom" fmla="*/ 18360 h 18000"/>
            </a:gdLst>
            <a:ahLst/>
            <a:cxnLst/>
            <a:rect l="textAreaLeft" t="textAreaTop" r="textAreaRight" b="textAreaBottom"/>
            <a:pathLst>
              <a:path w="3255095" h="18288" fill="none">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rgbClr val="E97132"/>
            </a:solidFill>
            <a:round/>
          </a:ln>
        </p:spPr>
        <p:style>
          <a:lnRef idx="2">
            <a:schemeClr val="accent1">
              <a:shade val="50000"/>
            </a:schemeClr>
          </a:lnRef>
          <a:fillRef idx="1">
            <a:schemeClr val="accent1"/>
          </a:fillRef>
          <a:effectRef idx="0">
            <a:schemeClr val="accent1"/>
          </a:effectRef>
          <a:fontRef idx="minor"/>
        </p:style>
        <p:txBody>
          <a:bodyPr lIns="90000" tIns="-26640" rIns="90000" bIns="-26640" anchor="ctr">
            <a:noAutofit/>
          </a:bodyPr>
          <a:lstStyle/>
          <a:p>
            <a:pPr algn="ctr" defTabSz="914400">
              <a:lnSpc>
                <a:spcPct val="100000"/>
              </a:lnSpc>
            </a:pPr>
            <a:endParaRPr lang="en-US" sz="1800" b="0" strike="noStrike" spc="-1">
              <a:solidFill>
                <a:schemeClr val="lt1"/>
              </a:solidFill>
              <a:latin typeface="Aptos"/>
            </a:endParaRPr>
          </a:p>
        </p:txBody>
      </p:sp>
      <p:sp>
        <p:nvSpPr>
          <p:cNvPr id="172" name="PlaceHolder 2"/>
          <p:cNvSpPr>
            <a:spLocks noGrp="1"/>
          </p:cNvSpPr>
          <p:nvPr>
            <p:ph/>
          </p:nvPr>
        </p:nvSpPr>
        <p:spPr>
          <a:xfrm>
            <a:off x="631080" y="2660760"/>
            <a:ext cx="4818600" cy="3547440"/>
          </a:xfrm>
          <a:prstGeom prst="rect">
            <a:avLst/>
          </a:prstGeom>
          <a:noFill/>
          <a:ln w="0">
            <a:noFill/>
          </a:ln>
        </p:spPr>
        <p:txBody>
          <a:bodyPr lIns="91440" tIns="45720" rIns="91440" bIns="45720" anchor="t">
            <a:normAutofit fontScale="93550"/>
          </a:bodyPr>
          <a:lstStyle/>
          <a:p>
            <a:pPr indent="0" algn="ctr" defTabSz="914400">
              <a:lnSpc>
                <a:spcPct val="90000"/>
              </a:lnSpc>
              <a:spcBef>
                <a:spcPts val="1001"/>
              </a:spcBef>
              <a:buNone/>
              <a:tabLst>
                <a:tab pos="0" algn="l"/>
              </a:tabLst>
            </a:pPr>
            <a:r>
              <a:rPr lang="en-US" sz="2800" b="0" strike="noStrike" spc="-1">
                <a:solidFill>
                  <a:schemeClr val="dk1"/>
                </a:solidFill>
                <a:latin typeface="Aptos"/>
                <a:ea typeface="Roboto"/>
              </a:rPr>
              <a:t>We raise awareness and provide educational material on health but we can’t do it without your support! </a:t>
            </a:r>
            <a:endParaRPr lang="en-GB" sz="2800" b="0" strike="noStrike" spc="-1">
              <a:solidFill>
                <a:schemeClr val="dk1"/>
              </a:solidFill>
              <a:latin typeface="Aptos"/>
            </a:endParaRPr>
          </a:p>
          <a:p>
            <a:pPr indent="0" algn="ctr" defTabSz="914400">
              <a:lnSpc>
                <a:spcPct val="90000"/>
              </a:lnSpc>
              <a:spcBef>
                <a:spcPts val="1001"/>
              </a:spcBef>
              <a:buNone/>
              <a:tabLst>
                <a:tab pos="0" algn="l"/>
              </a:tabLst>
            </a:pPr>
            <a:endParaRPr lang="en-GB" sz="2800" b="0" strike="noStrike" spc="-1">
              <a:solidFill>
                <a:schemeClr val="dk1"/>
              </a:solidFill>
              <a:latin typeface="Aptos"/>
            </a:endParaRPr>
          </a:p>
          <a:p>
            <a:pPr indent="0" algn="ctr" defTabSz="914400">
              <a:lnSpc>
                <a:spcPct val="90000"/>
              </a:lnSpc>
              <a:spcBef>
                <a:spcPts val="1001"/>
              </a:spcBef>
              <a:buNone/>
              <a:tabLst>
                <a:tab pos="0" algn="l"/>
              </a:tabLst>
            </a:pPr>
            <a:r>
              <a:rPr lang="en-US" sz="2800" b="0" strike="noStrike" spc="-1">
                <a:solidFill>
                  <a:schemeClr val="dk1"/>
                </a:solidFill>
                <a:latin typeface="Aptos"/>
                <a:ea typeface="Aptos"/>
              </a:rPr>
              <a:t>Critically important educational material on health</a:t>
            </a:r>
            <a:br>
              <a:rPr sz="2800"/>
            </a:br>
            <a:endParaRPr lang="en-GB" sz="2800" b="0" strike="noStrike" spc="-1">
              <a:solidFill>
                <a:schemeClr val="dk1"/>
              </a:solidFill>
              <a:latin typeface="Aptos"/>
            </a:endParaRPr>
          </a:p>
          <a:p>
            <a:pPr indent="0" defTabSz="914400">
              <a:lnSpc>
                <a:spcPct val="90000"/>
              </a:lnSpc>
              <a:spcBef>
                <a:spcPts val="1001"/>
              </a:spcBef>
              <a:buNone/>
              <a:tabLst>
                <a:tab pos="0" algn="l"/>
              </a:tabLst>
            </a:pPr>
            <a:endParaRPr lang="en-GB" sz="2200" b="0" strike="noStrike" spc="-1">
              <a:solidFill>
                <a:schemeClr val="dk1"/>
              </a:solidFill>
              <a:latin typeface="Aptos"/>
            </a:endParaRPr>
          </a:p>
        </p:txBody>
      </p:sp>
      <p:pic>
        <p:nvPicPr>
          <p:cNvPr id="173" name="Content Placeholder 3" descr="A screenshot of a website&#10;&#10;AI-generated content may be incorrect."/>
          <p:cNvPicPr/>
          <p:nvPr/>
        </p:nvPicPr>
        <p:blipFill>
          <a:blip r:embed="rId2"/>
          <a:srcRect l="-518" t="3559" r="-10826" b="36967"/>
          <a:stretch/>
        </p:blipFill>
        <p:spPr>
          <a:xfrm>
            <a:off x="6387840" y="640080"/>
            <a:ext cx="4881240" cy="5577480"/>
          </a:xfrm>
          <a:prstGeom prst="rect">
            <a:avLst/>
          </a:prstGeom>
          <a:ln w="0">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useBgFill="1">
        <p:nvSpPr>
          <p:cNvPr id="174" name="Rectangle 8">
            <a:extLst>
              <a:ext uri="{C183D7F6-B498-43B3-948B-1728B52AA6E4}">
                <adec:decorative xmlns:adec="http://schemas.microsoft.com/office/drawing/2017/decorative" val="1"/>
              </a:ext>
            </a:extLst>
          </p:cNvPr>
          <p:cNvSpPr/>
          <p:nvPr/>
        </p:nvSpPr>
        <p:spPr>
          <a:xfrm>
            <a:off x="0" y="0"/>
            <a:ext cx="12191760" cy="6857640"/>
          </a:xfrm>
          <a:prstGeom prst="rect">
            <a:avLst/>
          </a:prstGeom>
          <a:ln w="12700">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ptos"/>
            </a:endParaRPr>
          </a:p>
        </p:txBody>
      </p:sp>
      <p:sp>
        <p:nvSpPr>
          <p:cNvPr id="175" name="Rectangle 10">
            <a:extLst>
              <a:ext uri="{C183D7F6-B498-43B3-948B-1728B52AA6E4}">
                <adec:decorative xmlns:adec="http://schemas.microsoft.com/office/drawing/2017/decorative" val="1"/>
              </a:ext>
            </a:extLst>
          </p:cNvPr>
          <p:cNvSpPr/>
          <p:nvPr/>
        </p:nvSpPr>
        <p:spPr>
          <a:xfrm rot="16200000" flipH="1">
            <a:off x="2666880" y="-2666160"/>
            <a:ext cx="6857640" cy="12191040"/>
          </a:xfrm>
          <a:prstGeom prst="rect">
            <a:avLst/>
          </a:prstGeom>
          <a:gradFill rotWithShape="0">
            <a:gsLst>
              <a:gs pos="8000">
                <a:srgbClr val="156082"/>
              </a:gs>
              <a:gs pos="100000">
                <a:srgbClr val="0B3041"/>
              </a:gs>
            </a:gsLst>
            <a:lin ang="150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ptos"/>
            </a:endParaRPr>
          </a:p>
        </p:txBody>
      </p:sp>
      <p:sp>
        <p:nvSpPr>
          <p:cNvPr id="176" name="Rectangle 12">
            <a:extLst>
              <a:ext uri="{C183D7F6-B498-43B3-948B-1728B52AA6E4}">
                <adec:decorative xmlns:adec="http://schemas.microsoft.com/office/drawing/2017/decorative" val="1"/>
              </a:ext>
            </a:extLst>
          </p:cNvPr>
          <p:cNvSpPr/>
          <p:nvPr/>
        </p:nvSpPr>
        <p:spPr>
          <a:xfrm rot="10800000" flipH="1">
            <a:off x="-2160" y="360"/>
            <a:ext cx="9070560" cy="6857280"/>
          </a:xfrm>
          <a:prstGeom prst="rect">
            <a:avLst/>
          </a:prstGeom>
          <a:gradFill rotWithShape="0">
            <a:gsLst>
              <a:gs pos="8000">
                <a:srgbClr val="000000">
                  <a:alpha val="52000"/>
                </a:srgbClr>
              </a:gs>
              <a:gs pos="100000">
                <a:srgbClr val="156082"/>
              </a:gs>
            </a:gsLst>
            <a:lin ang="168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ptos"/>
            </a:endParaRPr>
          </a:p>
        </p:txBody>
      </p:sp>
      <p:sp>
        <p:nvSpPr>
          <p:cNvPr id="177" name="Rectangle 14">
            <a:extLst>
              <a:ext uri="{C183D7F6-B498-43B3-948B-1728B52AA6E4}">
                <adec:decorative xmlns:adec="http://schemas.microsoft.com/office/drawing/2017/decorative" val="1"/>
              </a:ext>
            </a:extLst>
          </p:cNvPr>
          <p:cNvSpPr/>
          <p:nvPr/>
        </p:nvSpPr>
        <p:spPr>
          <a:xfrm rot="16200000" flipH="1">
            <a:off x="3649680" y="-1685520"/>
            <a:ext cx="4894200" cy="12193200"/>
          </a:xfrm>
          <a:prstGeom prst="rect">
            <a:avLst/>
          </a:prstGeom>
          <a:gradFill rotWithShape="0">
            <a:gsLst>
              <a:gs pos="0">
                <a:srgbClr val="D86ECC">
                  <a:alpha val="0"/>
                </a:srgbClr>
              </a:gs>
              <a:gs pos="100000">
                <a:srgbClr val="000000">
                  <a:alpha val="46000"/>
                </a:srgbClr>
              </a:gs>
            </a:gsLst>
            <a:lin ang="42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ptos"/>
            </a:endParaRPr>
          </a:p>
        </p:txBody>
      </p:sp>
      <p:pic>
        <p:nvPicPr>
          <p:cNvPr id="178" name="Content Placeholder 3" descr="A person walking on a hill with a river and trees&#10;&#10;AI-generated content may be incorrect."/>
          <p:cNvPicPr/>
          <p:nvPr/>
        </p:nvPicPr>
        <p:blipFill>
          <a:blip r:embed="rId2"/>
          <a:stretch/>
        </p:blipFill>
        <p:spPr>
          <a:xfrm>
            <a:off x="3124080" y="457200"/>
            <a:ext cx="5943240" cy="5943240"/>
          </a:xfrm>
          <a:prstGeom prst="rect">
            <a:avLst/>
          </a:prstGeom>
          <a:ln w="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7" name="PlaceHolder 1"/>
          <p:cNvSpPr>
            <a:spLocks noGrp="1"/>
          </p:cNvSpPr>
          <p:nvPr>
            <p:ph type="title"/>
          </p:nvPr>
        </p:nvSpPr>
        <p:spPr>
          <a:xfrm>
            <a:off x="6417720" y="490680"/>
            <a:ext cx="5291280" cy="1628280"/>
          </a:xfrm>
          <a:prstGeom prst="rect">
            <a:avLst/>
          </a:prstGeom>
          <a:noFill/>
          <a:ln w="0">
            <a:noFill/>
          </a:ln>
        </p:spPr>
        <p:txBody>
          <a:bodyPr lIns="91440" tIns="45720" rIns="91440" bIns="45720" anchor="b">
            <a:normAutofit/>
          </a:bodyPr>
          <a:lstStyle/>
          <a:p>
            <a:pPr indent="0" defTabSz="914400">
              <a:lnSpc>
                <a:spcPct val="90000"/>
              </a:lnSpc>
              <a:buNone/>
            </a:pPr>
            <a:r>
              <a:rPr lang="en-US" sz="4000" b="0" strike="noStrike" spc="-1">
                <a:solidFill>
                  <a:schemeClr val="dk1"/>
                </a:solidFill>
                <a:latin typeface="Aptos Display"/>
              </a:rPr>
              <a:t>Interview Dr Charlie Teo</a:t>
            </a:r>
            <a:endParaRPr lang="en-GB" sz="4000" b="0" strike="noStrike" spc="-1">
              <a:solidFill>
                <a:schemeClr val="dk1"/>
              </a:solidFill>
              <a:latin typeface="Aptos"/>
            </a:endParaRPr>
          </a:p>
        </p:txBody>
      </p:sp>
      <p:sp>
        <p:nvSpPr>
          <p:cNvPr id="88" name="Content Placeholder 3"/>
          <p:cNvSpPr/>
          <p:nvPr/>
        </p:nvSpPr>
        <p:spPr>
          <a:xfrm>
            <a:off x="0" y="1440"/>
            <a:ext cx="6095520" cy="6856200"/>
          </a:xfrm>
          <a:custGeom>
            <a:avLst/>
            <a:gdLst>
              <a:gd name="textAreaLeft" fmla="*/ 0 w 6095520"/>
              <a:gd name="textAreaRight" fmla="*/ 6095880 w 6095520"/>
              <a:gd name="textAreaTop" fmla="*/ 0 h 6856200"/>
              <a:gd name="textAreaBottom" fmla="*/ 6856560 h 6856200"/>
            </a:gdLst>
            <a:ahLst/>
            <a:cxnLst/>
            <a:rect l="textAreaLeft" t="textAreaTop" r="textAreaRight" b="textAreaBottom"/>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AU" sz="1800" b="0" strike="noStrike" spc="-1">
              <a:solidFill>
                <a:srgbClr val="000000"/>
              </a:solidFill>
              <a:latin typeface="Arial"/>
            </a:endParaRPr>
          </a:p>
        </p:txBody>
      </p:sp>
      <p:sp>
        <p:nvSpPr>
          <p:cNvPr id="89" name="PlaceHolder 2"/>
          <p:cNvSpPr>
            <a:spLocks noGrp="1"/>
          </p:cNvSpPr>
          <p:nvPr>
            <p:ph/>
          </p:nvPr>
        </p:nvSpPr>
        <p:spPr>
          <a:xfrm>
            <a:off x="6417720" y="2614680"/>
            <a:ext cx="5291280" cy="3752640"/>
          </a:xfrm>
          <a:prstGeom prst="rect">
            <a:avLst/>
          </a:prstGeom>
          <a:noFill/>
          <a:ln w="0">
            <a:noFill/>
          </a:ln>
        </p:spPr>
        <p:txBody>
          <a:bodyPr lIns="91440" tIns="45720" rIns="91440" bIns="45720" anchor="t">
            <a:normAutofit fontScale="96763" lnSpcReduction="10000"/>
          </a:bodyPr>
          <a:lstStyle/>
          <a:p>
            <a:pPr indent="0" defTabSz="914400">
              <a:lnSpc>
                <a:spcPct val="90000"/>
              </a:lnSpc>
              <a:spcBef>
                <a:spcPts val="1001"/>
              </a:spcBef>
              <a:buNone/>
              <a:tabLst>
                <a:tab pos="0" algn="l"/>
              </a:tabLst>
            </a:pPr>
            <a:r>
              <a:rPr lang="en-US" sz="1800" b="0" strike="noStrike" spc="-1">
                <a:solidFill>
                  <a:schemeClr val="dk1"/>
                </a:solidFill>
                <a:latin typeface="Aptos"/>
              </a:rPr>
              <a:t>One of the top brain surgeons in world banned operating in Australia</a:t>
            </a:r>
            <a:endParaRPr lang="en-GB" sz="1800" b="0" strike="noStrike" spc="-1">
              <a:solidFill>
                <a:schemeClr val="dk1"/>
              </a:solidFill>
              <a:latin typeface="Aptos"/>
            </a:endParaRPr>
          </a:p>
          <a:p>
            <a:pPr indent="0" defTabSz="914400">
              <a:lnSpc>
                <a:spcPct val="90000"/>
              </a:lnSpc>
              <a:spcBef>
                <a:spcPts val="1001"/>
              </a:spcBef>
              <a:buNone/>
              <a:tabLst>
                <a:tab pos="0" algn="l"/>
              </a:tabLst>
            </a:pPr>
            <a:r>
              <a:rPr lang="en-US" sz="3600" b="0" strike="noStrike" spc="-1">
                <a:solidFill>
                  <a:srgbClr val="000000"/>
                </a:solidFill>
                <a:latin typeface="Aptos"/>
                <a:ea typeface="Aptos"/>
              </a:rPr>
              <a:t>“If you step outside the box. If you offer contrary second opinions. Then we will get you. Because if we can get Charlie Teo. We can get anyone.”</a:t>
            </a:r>
            <a:endParaRPr lang="en-GB" sz="3600" b="0" strike="noStrike" spc="-1">
              <a:solidFill>
                <a:schemeClr val="dk1"/>
              </a:solidFill>
              <a:latin typeface="Apto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a:buNone/>
            </a:pPr>
            <a:endParaRPr lang="en-GB" sz="4400" b="0" strike="noStrike" spc="-1">
              <a:solidFill>
                <a:schemeClr val="dk1"/>
              </a:solidFill>
              <a:latin typeface="Aptos Display"/>
            </a:endParaRPr>
          </a:p>
        </p:txBody>
      </p:sp>
      <p:graphicFrame>
        <p:nvGraphicFramePr>
          <p:cNvPr id="91" name="Content Placeholder 6"/>
          <p:cNvGraphicFramePr/>
          <p:nvPr/>
        </p:nvGraphicFramePr>
        <p:xfrm>
          <a:off x="838080" y="1825560"/>
          <a:ext cx="10514880" cy="4874040"/>
        </p:xfrm>
        <a:graphic>
          <a:graphicData uri="http://schemas.openxmlformats.org/drawingml/2006/table">
            <a:tbl>
              <a:tblPr/>
              <a:tblGrid>
                <a:gridCol w="3504960">
                  <a:extLst>
                    <a:ext uri="{9D8B030D-6E8A-4147-A177-3AD203B41FA5}">
                      <a16:colId xmlns:a16="http://schemas.microsoft.com/office/drawing/2014/main" val="20000"/>
                    </a:ext>
                  </a:extLst>
                </a:gridCol>
                <a:gridCol w="3504960">
                  <a:extLst>
                    <a:ext uri="{9D8B030D-6E8A-4147-A177-3AD203B41FA5}">
                      <a16:colId xmlns:a16="http://schemas.microsoft.com/office/drawing/2014/main" val="20001"/>
                    </a:ext>
                  </a:extLst>
                </a:gridCol>
                <a:gridCol w="3504960">
                  <a:extLst>
                    <a:ext uri="{9D8B030D-6E8A-4147-A177-3AD203B41FA5}">
                      <a16:colId xmlns:a16="http://schemas.microsoft.com/office/drawing/2014/main" val="20002"/>
                    </a:ext>
                  </a:extLst>
                </a:gridCol>
              </a:tblGrid>
              <a:tr h="4874040">
                <a:tc>
                  <a:txBody>
                    <a:bodyPr/>
                    <a:lstStyle/>
                    <a:p>
                      <a:pPr defTabSz="914400">
                        <a:lnSpc>
                          <a:spcPct val="100000"/>
                        </a:lnSpc>
                      </a:pPr>
                      <a:endParaRPr lang="en-GB" sz="1800" b="1" strike="noStrike" spc="-1">
                        <a:solidFill>
                          <a:schemeClr val="lt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endParaRPr lang="en-GB" sz="1800" b="1" strike="noStrike" spc="-1">
                        <a:solidFill>
                          <a:schemeClr val="lt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endParaRPr lang="en-GB" sz="1800" b="1" strike="noStrike" spc="-1">
                        <a:solidFill>
                          <a:schemeClr val="lt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bl>
          </a:graphicData>
        </a:graphic>
      </p:graphicFrame>
      <p:pic>
        <p:nvPicPr>
          <p:cNvPr id="92" name="Picture 7" descr="A screenshot of a social media profile&#10;&#10;AI-generated content may be incorrect."/>
          <p:cNvPicPr/>
          <p:nvPr/>
        </p:nvPicPr>
        <p:blipFill>
          <a:blip r:embed="rId2"/>
          <a:stretch/>
        </p:blipFill>
        <p:spPr>
          <a:xfrm>
            <a:off x="1004040" y="-157320"/>
            <a:ext cx="3337560" cy="6857640"/>
          </a:xfrm>
          <a:prstGeom prst="rect">
            <a:avLst/>
          </a:prstGeom>
          <a:ln w="0">
            <a:noFill/>
          </a:ln>
        </p:spPr>
      </p:pic>
      <p:pic>
        <p:nvPicPr>
          <p:cNvPr id="93" name="Picture 8" descr="A screenshot of a phone&#10;&#10;AI-generated content may be incorrect."/>
          <p:cNvPicPr/>
          <p:nvPr/>
        </p:nvPicPr>
        <p:blipFill>
          <a:blip r:embed="rId3"/>
          <a:stretch/>
        </p:blipFill>
        <p:spPr>
          <a:xfrm>
            <a:off x="4426920" y="0"/>
            <a:ext cx="3337560" cy="6857640"/>
          </a:xfrm>
          <a:prstGeom prst="rect">
            <a:avLst/>
          </a:prstGeom>
          <a:ln w="0">
            <a:noFill/>
          </a:ln>
        </p:spPr>
      </p:pic>
      <p:pic>
        <p:nvPicPr>
          <p:cNvPr id="94" name="Picture 9" descr="A screenshot of a phone&#10;&#10;AI-generated content may be incorrect."/>
          <p:cNvPicPr/>
          <p:nvPr/>
        </p:nvPicPr>
        <p:blipFill>
          <a:blip r:embed="rId3"/>
          <a:stretch/>
        </p:blipFill>
        <p:spPr>
          <a:xfrm>
            <a:off x="4426920" y="0"/>
            <a:ext cx="3337560" cy="6857640"/>
          </a:xfrm>
          <a:prstGeom prst="rect">
            <a:avLst/>
          </a:prstGeom>
          <a:ln w="0">
            <a:noFill/>
          </a:ln>
        </p:spPr>
      </p:pic>
      <p:pic>
        <p:nvPicPr>
          <p:cNvPr id="95" name="Picture 10" descr="A screenshot of a phone&#10;&#10;AI-generated content may be incorrect."/>
          <p:cNvPicPr/>
          <p:nvPr/>
        </p:nvPicPr>
        <p:blipFill>
          <a:blip r:embed="rId3"/>
          <a:stretch/>
        </p:blipFill>
        <p:spPr>
          <a:xfrm>
            <a:off x="4426920" y="0"/>
            <a:ext cx="3337560" cy="6857640"/>
          </a:xfrm>
          <a:prstGeom prst="rect">
            <a:avLst/>
          </a:prstGeom>
          <a:ln w="0">
            <a:noFill/>
          </a:ln>
        </p:spPr>
      </p:pic>
      <p:pic>
        <p:nvPicPr>
          <p:cNvPr id="96" name="Picture 11" descr="A screenshot of a phone&#10;&#10;AI-generated content may be incorrect."/>
          <p:cNvPicPr/>
          <p:nvPr/>
        </p:nvPicPr>
        <p:blipFill>
          <a:blip r:embed="rId4"/>
          <a:stretch/>
        </p:blipFill>
        <p:spPr>
          <a:xfrm>
            <a:off x="4426920" y="0"/>
            <a:ext cx="3337560" cy="6857640"/>
          </a:xfrm>
          <a:prstGeom prst="rect">
            <a:avLst/>
          </a:prstGeom>
          <a:ln w="0">
            <a:noFill/>
          </a:ln>
        </p:spPr>
      </p:pic>
      <p:pic>
        <p:nvPicPr>
          <p:cNvPr id="97" name="Picture 12" descr="A screenshot of a phone&#10;&#10;AI-generated content may be incorrect."/>
          <p:cNvPicPr/>
          <p:nvPr/>
        </p:nvPicPr>
        <p:blipFill>
          <a:blip r:embed="rId3"/>
          <a:stretch/>
        </p:blipFill>
        <p:spPr>
          <a:xfrm>
            <a:off x="4426920" y="0"/>
            <a:ext cx="3337560" cy="6857640"/>
          </a:xfrm>
          <a:prstGeom prst="rect">
            <a:avLst/>
          </a:prstGeom>
          <a:ln w="0">
            <a:noFill/>
          </a:ln>
        </p:spPr>
      </p:pic>
      <p:pic>
        <p:nvPicPr>
          <p:cNvPr id="98" name="Picture 14" descr="A screenshot of a phone&#10;&#10;AI-generated content may be incorrect."/>
          <p:cNvPicPr/>
          <p:nvPr/>
        </p:nvPicPr>
        <p:blipFill>
          <a:blip r:embed="rId4"/>
          <a:stretch/>
        </p:blipFill>
        <p:spPr>
          <a:xfrm>
            <a:off x="7765200" y="96840"/>
            <a:ext cx="3410280" cy="6857640"/>
          </a:xfrm>
          <a:prstGeom prst="rect">
            <a:avLst/>
          </a:prstGeom>
          <a:ln w="0">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a:buNone/>
            </a:pPr>
            <a:endParaRPr lang="en-GB" sz="4400" b="0" strike="noStrike" spc="-1">
              <a:solidFill>
                <a:schemeClr val="dk1"/>
              </a:solidFill>
              <a:latin typeface="Aptos Display"/>
            </a:endParaRPr>
          </a:p>
        </p:txBody>
      </p:sp>
      <p:graphicFrame>
        <p:nvGraphicFramePr>
          <p:cNvPr id="100" name="Content Placeholder 3"/>
          <p:cNvGraphicFramePr/>
          <p:nvPr/>
        </p:nvGraphicFramePr>
        <p:xfrm>
          <a:off x="838080" y="1825560"/>
          <a:ext cx="10515600" cy="4983120"/>
        </p:xfrm>
        <a:graphic>
          <a:graphicData uri="http://schemas.openxmlformats.org/drawingml/2006/table">
            <a:tbl>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4983120">
                <a:tc>
                  <a:txBody>
                    <a:bodyPr/>
                    <a:lstStyle/>
                    <a:p>
                      <a:pPr defTabSz="914400">
                        <a:lnSpc>
                          <a:spcPct val="100000"/>
                        </a:lnSpc>
                      </a:pPr>
                      <a:endParaRPr lang="en-GB" sz="1800" b="1" strike="noStrike" spc="-1">
                        <a:solidFill>
                          <a:schemeClr val="lt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endParaRPr lang="en-GB" sz="1800" b="1" strike="noStrike" spc="-1">
                        <a:solidFill>
                          <a:schemeClr val="lt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bl>
          </a:graphicData>
        </a:graphic>
      </p:graphicFrame>
      <p:pic>
        <p:nvPicPr>
          <p:cNvPr id="101" name="Picture 4" descr="A book cover with white text&#10;&#10;AI-generated content may be incorrect."/>
          <p:cNvPicPr/>
          <p:nvPr/>
        </p:nvPicPr>
        <p:blipFill>
          <a:blip r:embed="rId3"/>
          <a:stretch/>
        </p:blipFill>
        <p:spPr>
          <a:xfrm>
            <a:off x="6238080" y="366840"/>
            <a:ext cx="4264560" cy="6354720"/>
          </a:xfrm>
          <a:prstGeom prst="rect">
            <a:avLst/>
          </a:prstGeom>
          <a:ln w="0">
            <a:noFill/>
          </a:ln>
        </p:spPr>
      </p:pic>
      <p:pic>
        <p:nvPicPr>
          <p:cNvPr id="102" name="Picture 6" descr="A white and green cover with red text&#10;&#10;AI-generated content may be incorrect."/>
          <p:cNvPicPr/>
          <p:nvPr/>
        </p:nvPicPr>
        <p:blipFill>
          <a:blip r:embed="rId4"/>
          <a:stretch/>
        </p:blipFill>
        <p:spPr>
          <a:xfrm>
            <a:off x="1300680" y="161640"/>
            <a:ext cx="4556520" cy="685764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en-GB" sz="4400" b="0" strike="noStrike" spc="-1">
                <a:solidFill>
                  <a:schemeClr val="dk1"/>
                </a:solidFill>
                <a:latin typeface="Aptos Display"/>
              </a:rPr>
              <a:t>The Australian October 2023</a:t>
            </a:r>
            <a:endParaRPr lang="en-GB" sz="4400" b="0" strike="noStrike" spc="-1">
              <a:solidFill>
                <a:schemeClr val="dk1"/>
              </a:solidFill>
              <a:latin typeface="Aptos"/>
            </a:endParaRPr>
          </a:p>
        </p:txBody>
      </p:sp>
      <p:pic>
        <p:nvPicPr>
          <p:cNvPr id="104" name="Content Placeholder 3" descr="A newspaper with a picture of a person&#10;&#10;AI-generated content may be incorrect."/>
          <p:cNvPicPr/>
          <p:nvPr/>
        </p:nvPicPr>
        <p:blipFill>
          <a:blip r:embed="rId2"/>
          <a:stretch/>
        </p:blipFill>
        <p:spPr>
          <a:xfrm>
            <a:off x="839520" y="1315800"/>
            <a:ext cx="9699120" cy="5448240"/>
          </a:xfrm>
          <a:prstGeom prst="rect">
            <a:avLst/>
          </a:prstGeom>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a:buNone/>
            </a:pPr>
            <a:endParaRPr lang="en-GB" sz="4400" b="0" strike="noStrike" spc="-1">
              <a:solidFill>
                <a:schemeClr val="dk1"/>
              </a:solidFill>
              <a:latin typeface="Aptos Display"/>
            </a:endParaRPr>
          </a:p>
        </p:txBody>
      </p:sp>
      <p:graphicFrame>
        <p:nvGraphicFramePr>
          <p:cNvPr id="106" name="Content Placeholder 9"/>
          <p:cNvGraphicFramePr/>
          <p:nvPr/>
        </p:nvGraphicFramePr>
        <p:xfrm>
          <a:off x="838080" y="1825560"/>
          <a:ext cx="10515600" cy="4928400"/>
        </p:xfrm>
        <a:graphic>
          <a:graphicData uri="http://schemas.openxmlformats.org/drawingml/2006/table">
            <a:tbl>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4928400">
                <a:tc>
                  <a:txBody>
                    <a:bodyPr/>
                    <a:lstStyle/>
                    <a:p>
                      <a:pPr defTabSz="914400">
                        <a:lnSpc>
                          <a:spcPct val="100000"/>
                        </a:lnSpc>
                      </a:pPr>
                      <a:endParaRPr lang="en-GB" sz="1800" b="1" strike="noStrike" spc="-1">
                        <a:solidFill>
                          <a:schemeClr val="lt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endParaRPr lang="en-GB" sz="1800" b="1" strike="noStrike" spc="-1">
                        <a:solidFill>
                          <a:schemeClr val="lt1"/>
                        </a:solidFill>
                        <a:latin typeface="Aptos"/>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bl>
          </a:graphicData>
        </a:graphic>
      </p:graphicFrame>
      <p:pic>
        <p:nvPicPr>
          <p:cNvPr id="107" name="Picture 10" descr="A group of people sitting at a table&#10;&#10;AI-generated content may be incorrect."/>
          <p:cNvPicPr/>
          <p:nvPr/>
        </p:nvPicPr>
        <p:blipFill>
          <a:blip r:embed="rId2"/>
          <a:stretch/>
        </p:blipFill>
        <p:spPr>
          <a:xfrm>
            <a:off x="6446880" y="-1717560"/>
            <a:ext cx="4231440" cy="9066240"/>
          </a:xfrm>
          <a:prstGeom prst="rect">
            <a:avLst/>
          </a:prstGeom>
          <a:ln w="0">
            <a:noFill/>
          </a:ln>
        </p:spPr>
      </p:pic>
      <p:pic>
        <p:nvPicPr>
          <p:cNvPr id="108" name="Picture 11" descr="A screenshot of a cell phone&#10;&#10;AI-generated content may be incorrect."/>
          <p:cNvPicPr/>
          <p:nvPr/>
        </p:nvPicPr>
        <p:blipFill>
          <a:blip r:embed="rId3"/>
          <a:stretch/>
        </p:blipFill>
        <p:spPr>
          <a:xfrm>
            <a:off x="1809000" y="0"/>
            <a:ext cx="4285800" cy="6857640"/>
          </a:xfrm>
          <a:prstGeom prst="rect">
            <a:avLst/>
          </a:prstGeom>
          <a:ln w="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useBgFill="1">
        <p:nvSpPr>
          <p:cNvPr id="109" name="Slide Background">
            <a:extLst>
              <a:ext uri="{C183D7F6-B498-43B3-948B-1728B52AA6E4}">
                <adec:decorative xmlns:adec="http://schemas.microsoft.com/office/drawing/2017/decorative" val="1"/>
              </a:ext>
            </a:extLst>
          </p:cNvPr>
          <p:cNvSpPr/>
          <p:nvPr/>
        </p:nvSpPr>
        <p:spPr>
          <a:xfrm>
            <a:off x="267368" y="0"/>
            <a:ext cx="1219176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ptos"/>
            </a:endParaRPr>
          </a:p>
        </p:txBody>
      </p:sp>
      <p:sp>
        <p:nvSpPr>
          <p:cNvPr id="110" name="PlaceHolder 1"/>
          <p:cNvSpPr>
            <a:spLocks noGrp="1"/>
          </p:cNvSpPr>
          <p:nvPr>
            <p:ph type="title"/>
          </p:nvPr>
        </p:nvSpPr>
        <p:spPr>
          <a:xfrm>
            <a:off x="761760" y="762120"/>
            <a:ext cx="5333760" cy="1707840"/>
          </a:xfrm>
          <a:prstGeom prst="rect">
            <a:avLst/>
          </a:prstGeom>
          <a:noFill/>
          <a:ln w="0">
            <a:noFill/>
          </a:ln>
        </p:spPr>
        <p:txBody>
          <a:bodyPr lIns="91440" tIns="45720" rIns="91440" bIns="45720" anchor="ctr">
            <a:normAutofit fontScale="96604"/>
          </a:bodyPr>
          <a:lstStyle/>
          <a:p>
            <a:pPr indent="0" defTabSz="914400">
              <a:lnSpc>
                <a:spcPct val="90000"/>
              </a:lnSpc>
              <a:buNone/>
            </a:pPr>
            <a:r>
              <a:rPr lang="en-GB" sz="4000" b="0" strike="noStrike" spc="-1">
                <a:solidFill>
                  <a:schemeClr val="dk1"/>
                </a:solidFill>
                <a:latin typeface="Aptos Display"/>
              </a:rPr>
              <a:t>"We are in the fight for our lives" Prof Boyle</a:t>
            </a:r>
            <a:endParaRPr lang="en-GB" sz="4000" b="0" strike="noStrike" spc="-1">
              <a:solidFill>
                <a:schemeClr val="dk1"/>
              </a:solidFill>
              <a:latin typeface="Aptos"/>
            </a:endParaRPr>
          </a:p>
        </p:txBody>
      </p:sp>
      <p:sp>
        <p:nvSpPr>
          <p:cNvPr id="111" name="PlaceHolder 2"/>
          <p:cNvSpPr>
            <a:spLocks noGrp="1"/>
          </p:cNvSpPr>
          <p:nvPr>
            <p:ph/>
          </p:nvPr>
        </p:nvSpPr>
        <p:spPr>
          <a:xfrm>
            <a:off x="761760" y="2470320"/>
            <a:ext cx="5333760" cy="3769560"/>
          </a:xfrm>
          <a:prstGeom prst="rect">
            <a:avLst/>
          </a:prstGeom>
          <a:noFill/>
          <a:ln w="0">
            <a:noFill/>
          </a:ln>
        </p:spPr>
        <p:txBody>
          <a:bodyPr lIns="91440" tIns="45720" rIns="91440" bIns="45720" anchor="ctr">
            <a:normAutofit fontScale="87480" lnSpcReduction="10000"/>
          </a:bodyPr>
          <a:lstStyle/>
          <a:p>
            <a:pPr indent="0" defTabSz="914400">
              <a:lnSpc>
                <a:spcPct val="90000"/>
              </a:lnSpc>
              <a:buNone/>
              <a:tabLst>
                <a:tab pos="0" algn="l"/>
              </a:tabLst>
            </a:pPr>
            <a:r>
              <a:rPr lang="en-GB" sz="1700" b="0" strike="noStrike" spc="-1">
                <a:solidFill>
                  <a:schemeClr val="dk1"/>
                </a:solidFill>
                <a:latin typeface="Aptos Display"/>
              </a:rPr>
              <a:t>Professor Francis Boyle drafted the S.993 – Biological Weapons Anti-Terrorism Act of 1989 </a:t>
            </a:r>
            <a:endParaRPr lang="en-GB" sz="1700" b="0" strike="noStrike" spc="-1">
              <a:solidFill>
                <a:schemeClr val="dk1"/>
              </a:solidFill>
              <a:latin typeface="Aptos"/>
            </a:endParaRPr>
          </a:p>
          <a:p>
            <a:pPr indent="0" defTabSz="914400">
              <a:lnSpc>
                <a:spcPct val="90000"/>
              </a:lnSpc>
              <a:buNone/>
              <a:tabLst>
                <a:tab pos="0" algn="l"/>
              </a:tabLst>
            </a:pPr>
            <a:endParaRPr lang="en-GB" sz="1700" b="0" strike="noStrike" spc="-1">
              <a:solidFill>
                <a:schemeClr val="dk1"/>
              </a:solidFill>
              <a:latin typeface="Aptos"/>
            </a:endParaRPr>
          </a:p>
          <a:p>
            <a:pPr indent="0" defTabSz="914400">
              <a:lnSpc>
                <a:spcPct val="90000"/>
              </a:lnSpc>
              <a:buNone/>
              <a:tabLst>
                <a:tab pos="0" algn="l"/>
              </a:tabLst>
            </a:pPr>
            <a:r>
              <a:rPr lang="en-GB" sz="1700" b="0" strike="noStrike" spc="-1">
                <a:solidFill>
                  <a:schemeClr val="dk1"/>
                </a:solidFill>
                <a:latin typeface="Aptos Display"/>
              </a:rPr>
              <a:t>According to Professor Francis Boyle all BSL-3 and BSL-4 labs need to be shut down immediately. They serve no purpose but to develop offensive biological weapons. </a:t>
            </a:r>
            <a:endParaRPr lang="en-GB" sz="1700" b="0" strike="noStrike" spc="-1">
              <a:solidFill>
                <a:schemeClr val="dk1"/>
              </a:solidFill>
              <a:latin typeface="Aptos"/>
            </a:endParaRPr>
          </a:p>
          <a:p>
            <a:pPr indent="0" defTabSz="914400">
              <a:lnSpc>
                <a:spcPct val="90000"/>
              </a:lnSpc>
              <a:buNone/>
              <a:tabLst>
                <a:tab pos="0" algn="l"/>
              </a:tabLst>
            </a:pPr>
            <a:endParaRPr lang="en-GB" sz="1700" b="0" strike="noStrike" spc="-1">
              <a:solidFill>
                <a:schemeClr val="dk1"/>
              </a:solidFill>
              <a:latin typeface="Aptos"/>
            </a:endParaRPr>
          </a:p>
          <a:p>
            <a:pPr indent="0" defTabSz="914400">
              <a:lnSpc>
                <a:spcPct val="90000"/>
              </a:lnSpc>
              <a:buNone/>
              <a:tabLst>
                <a:tab pos="0" algn="l"/>
              </a:tabLst>
            </a:pPr>
            <a:r>
              <a:rPr lang="en-GB" sz="1700" b="0" strike="noStrike" spc="-1">
                <a:solidFill>
                  <a:schemeClr val="dk1"/>
                </a:solidFill>
                <a:latin typeface="Aptos Display"/>
              </a:rPr>
              <a:t>He says the Frankenstein shots are a Nuremberg crime against humanity. </a:t>
            </a:r>
            <a:endParaRPr lang="en-GB" sz="1700" b="0" strike="noStrike" spc="-1">
              <a:solidFill>
                <a:schemeClr val="dk1"/>
              </a:solidFill>
              <a:latin typeface="Aptos"/>
            </a:endParaRPr>
          </a:p>
          <a:p>
            <a:pPr indent="0" defTabSz="914400">
              <a:lnSpc>
                <a:spcPct val="90000"/>
              </a:lnSpc>
              <a:buNone/>
              <a:tabLst>
                <a:tab pos="0" algn="l"/>
              </a:tabLst>
            </a:pPr>
            <a:endParaRPr lang="en-GB" sz="1700" b="0" strike="noStrike" spc="-1">
              <a:solidFill>
                <a:schemeClr val="dk1"/>
              </a:solidFill>
              <a:latin typeface="Aptos"/>
            </a:endParaRPr>
          </a:p>
          <a:p>
            <a:pPr indent="0" defTabSz="914400">
              <a:lnSpc>
                <a:spcPct val="90000"/>
              </a:lnSpc>
              <a:buNone/>
              <a:tabLst>
                <a:tab pos="0" algn="l"/>
              </a:tabLst>
            </a:pPr>
            <a:r>
              <a:rPr lang="en-GB" sz="1700" b="0" strike="noStrike" spc="-1">
                <a:solidFill>
                  <a:schemeClr val="dk1"/>
                </a:solidFill>
                <a:latin typeface="Aptos Display"/>
              </a:rPr>
              <a:t>First to interview him in Australia Felony imprisonment produce bioweapons on US soil. He named key figures involved, including UNC, Wuhan, Fauci, Daszak, and Baric. </a:t>
            </a:r>
            <a:endParaRPr lang="en-GB" sz="1700" b="0" strike="noStrike" spc="-1">
              <a:solidFill>
                <a:schemeClr val="dk1"/>
              </a:solidFill>
              <a:latin typeface="Aptos"/>
            </a:endParaRPr>
          </a:p>
          <a:p>
            <a:pPr indent="0" defTabSz="914400">
              <a:lnSpc>
                <a:spcPct val="90000"/>
              </a:lnSpc>
              <a:buNone/>
              <a:tabLst>
                <a:tab pos="0" algn="l"/>
              </a:tabLst>
            </a:pPr>
            <a:endParaRPr lang="en-GB" sz="1700" b="0" strike="noStrike" spc="-1">
              <a:solidFill>
                <a:schemeClr val="dk1"/>
              </a:solidFill>
              <a:latin typeface="Aptos"/>
            </a:endParaRPr>
          </a:p>
          <a:p>
            <a:pPr indent="0" defTabSz="914400">
              <a:lnSpc>
                <a:spcPct val="90000"/>
              </a:lnSpc>
              <a:buNone/>
              <a:tabLst>
                <a:tab pos="0" algn="l"/>
              </a:tabLst>
            </a:pPr>
            <a:r>
              <a:rPr lang="en-GB" sz="1700" b="0" strike="noStrike" spc="-1">
                <a:solidFill>
                  <a:schemeClr val="dk1"/>
                </a:solidFill>
                <a:latin typeface="Aptos Display"/>
              </a:rPr>
              <a:t>Mysterious found dead agreed to testify against Fauci and Bourla</a:t>
            </a:r>
            <a:endParaRPr lang="en-GB" sz="1700" b="0" strike="noStrike" spc="-1">
              <a:solidFill>
                <a:schemeClr val="dk1"/>
              </a:solidFill>
              <a:latin typeface="Aptos"/>
            </a:endParaRPr>
          </a:p>
          <a:p>
            <a:pPr indent="0" defTabSz="914400">
              <a:lnSpc>
                <a:spcPct val="90000"/>
              </a:lnSpc>
              <a:buNone/>
              <a:tabLst>
                <a:tab pos="0" algn="l"/>
              </a:tabLst>
            </a:pPr>
            <a:br>
              <a:rPr sz="1700"/>
            </a:br>
            <a:endParaRPr lang="en-GB" sz="1700" b="0" strike="noStrike" spc="-1">
              <a:solidFill>
                <a:schemeClr val="dk1"/>
              </a:solidFill>
              <a:latin typeface="Aptos"/>
            </a:endParaRPr>
          </a:p>
          <a:p>
            <a:pPr indent="0" defTabSz="914400">
              <a:lnSpc>
                <a:spcPct val="90000"/>
              </a:lnSpc>
              <a:buNone/>
              <a:tabLst>
                <a:tab pos="0" algn="l"/>
              </a:tabLst>
            </a:pPr>
            <a:endParaRPr lang="en-GB" sz="1700" b="0" strike="noStrike" spc="-1">
              <a:solidFill>
                <a:schemeClr val="dk1"/>
              </a:solidFill>
              <a:latin typeface="Aptos"/>
            </a:endParaRPr>
          </a:p>
          <a:p>
            <a:pPr indent="0" defTabSz="914400">
              <a:lnSpc>
                <a:spcPct val="90000"/>
              </a:lnSpc>
              <a:spcBef>
                <a:spcPts val="1001"/>
              </a:spcBef>
              <a:buNone/>
              <a:tabLst>
                <a:tab pos="0" algn="l"/>
              </a:tabLst>
            </a:pPr>
            <a:endParaRPr lang="en-GB" sz="1700" b="0" strike="noStrike" spc="-1">
              <a:solidFill>
                <a:schemeClr val="dk1"/>
              </a:solidFill>
              <a:latin typeface="Aptos"/>
            </a:endParaRPr>
          </a:p>
        </p:txBody>
      </p:sp>
      <p:pic>
        <p:nvPicPr>
          <p:cNvPr id="112" name="Picture 2" descr="A screenshot of a social media post&#10;&#10;AI-generated content may be incorrect."/>
          <p:cNvPicPr/>
          <p:nvPr/>
        </p:nvPicPr>
        <p:blipFill>
          <a:blip r:embed="rId2"/>
          <a:srcRect b="8896"/>
          <a:stretch/>
        </p:blipFill>
        <p:spPr>
          <a:xfrm>
            <a:off x="6857640" y="-10800"/>
            <a:ext cx="5333760" cy="6868440"/>
          </a:xfrm>
          <a:prstGeom prst="rect">
            <a:avLst/>
          </a:prstGeom>
          <a:ln w="0">
            <a:noFill/>
          </a:ln>
          <a:effectLst>
            <a:outerShdw blurRad="127080" dist="50760" dir="10800000" sx="99000" sy="99000" algn="r" rotWithShape="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useBgFill="1">
        <p:nvSpPr>
          <p:cNvPr id="113" name="Rectangle 78">
            <a:extLst>
              <a:ext uri="{C183D7F6-B498-43B3-948B-1728B52AA6E4}">
                <adec:decorative xmlns:adec="http://schemas.microsoft.com/office/drawing/2017/decorative" val="1"/>
              </a:ext>
            </a:extLst>
          </p:cNvPr>
          <p:cNvSpPr/>
          <p:nvPr/>
        </p:nvSpPr>
        <p:spPr>
          <a:xfrm>
            <a:off x="0" y="0"/>
            <a:ext cx="1219176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Aptos"/>
            </a:endParaRPr>
          </a:p>
        </p:txBody>
      </p:sp>
      <p:sp>
        <p:nvSpPr>
          <p:cNvPr id="114" name="sketch line">
            <a:extLst>
              <a:ext uri="{C183D7F6-B498-43B3-948B-1728B52AA6E4}">
                <adec:decorative xmlns:adec="http://schemas.microsoft.com/office/drawing/2017/decorative" val="1"/>
              </a:ext>
            </a:extLst>
          </p:cNvPr>
          <p:cNvSpPr/>
          <p:nvPr/>
        </p:nvSpPr>
        <p:spPr>
          <a:xfrm>
            <a:off x="643320" y="2372760"/>
            <a:ext cx="3254760" cy="18000"/>
          </a:xfrm>
          <a:custGeom>
            <a:avLst/>
            <a:gdLst>
              <a:gd name="textAreaLeft" fmla="*/ 0 w 3254760"/>
              <a:gd name="textAreaRight" fmla="*/ 3255120 w 3254760"/>
              <a:gd name="textAreaTop" fmla="*/ 0 h 18000"/>
              <a:gd name="textAreaBottom" fmla="*/ 18360 h 18000"/>
            </a:gdLst>
            <a:ahLst/>
            <a:cxnLst/>
            <a:rect l="textAreaLeft" t="textAreaTop" r="textAreaRight" b="textAreaBottom"/>
            <a:pathLst>
              <a:path w="3255095" h="18288" fill="none">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rgbClr val="E97132"/>
            </a:solidFill>
            <a:round/>
          </a:ln>
        </p:spPr>
        <p:style>
          <a:lnRef idx="2">
            <a:schemeClr val="accent1">
              <a:shade val="50000"/>
            </a:schemeClr>
          </a:lnRef>
          <a:fillRef idx="1">
            <a:schemeClr val="accent1"/>
          </a:fillRef>
          <a:effectRef idx="0">
            <a:schemeClr val="accent1"/>
          </a:effectRef>
          <a:fontRef idx="minor"/>
        </p:style>
        <p:txBody>
          <a:bodyPr lIns="90000" tIns="-26640" rIns="90000" bIns="-26640" anchor="ctr">
            <a:noAutofit/>
          </a:bodyPr>
          <a:lstStyle/>
          <a:p>
            <a:pPr algn="ctr" defTabSz="914400">
              <a:lnSpc>
                <a:spcPct val="100000"/>
              </a:lnSpc>
            </a:pPr>
            <a:endParaRPr lang="en-US" sz="1800" b="0" strike="noStrike" spc="-1">
              <a:solidFill>
                <a:schemeClr val="lt1"/>
              </a:solidFill>
              <a:latin typeface="Aptos"/>
            </a:endParaRPr>
          </a:p>
        </p:txBody>
      </p:sp>
      <p:sp>
        <p:nvSpPr>
          <p:cNvPr id="115" name="PlaceHolder 1"/>
          <p:cNvSpPr>
            <a:spLocks noGrp="1"/>
          </p:cNvSpPr>
          <p:nvPr>
            <p:ph/>
          </p:nvPr>
        </p:nvSpPr>
        <p:spPr>
          <a:xfrm>
            <a:off x="631080" y="2660760"/>
            <a:ext cx="4818600" cy="3547440"/>
          </a:xfrm>
          <a:prstGeom prst="rect">
            <a:avLst/>
          </a:prstGeom>
          <a:noFill/>
          <a:ln w="0">
            <a:noFill/>
          </a:ln>
        </p:spPr>
        <p:txBody>
          <a:bodyPr lIns="91440" tIns="45720" rIns="91440" bIns="45720" anchor="t">
            <a:normAutofit fontScale="96763" lnSpcReduction="10000"/>
          </a:bodyPr>
          <a:lstStyle/>
          <a:p>
            <a:pPr indent="0" defTabSz="914400">
              <a:lnSpc>
                <a:spcPct val="90000"/>
              </a:lnSpc>
              <a:spcBef>
                <a:spcPts val="1001"/>
              </a:spcBef>
              <a:buNone/>
              <a:tabLst>
                <a:tab pos="0" algn="l"/>
              </a:tabLst>
            </a:pPr>
            <a:r>
              <a:rPr lang="en-US" sz="1400" b="1" strike="noStrike" spc="-1">
                <a:solidFill>
                  <a:schemeClr val="dk1"/>
                </a:solidFill>
                <a:highlight>
                  <a:srgbClr val="FFFFFF"/>
                </a:highlight>
                <a:latin typeface="Nunito"/>
              </a:rPr>
              <a:t>BIOWEAPONS TESTED ON TEXAS PRISONERS</a:t>
            </a:r>
            <a:endParaRPr lang="en-GB" sz="1400" b="0" strike="noStrike" spc="-1">
              <a:solidFill>
                <a:schemeClr val="dk1"/>
              </a:solidFill>
              <a:latin typeface="Aptos"/>
            </a:endParaRPr>
          </a:p>
          <a:p>
            <a:pPr indent="0" defTabSz="914400">
              <a:lnSpc>
                <a:spcPct val="90000"/>
              </a:lnSpc>
              <a:spcBef>
                <a:spcPts val="1001"/>
              </a:spcBef>
              <a:buNone/>
              <a:tabLst>
                <a:tab pos="0" algn="l"/>
              </a:tabLst>
            </a:pPr>
            <a:r>
              <a:rPr lang="en-US" sz="1400" b="0" strike="noStrike" spc="-1">
                <a:solidFill>
                  <a:schemeClr val="dk1"/>
                </a:solidFill>
                <a:highlight>
                  <a:srgbClr val="FFFFFF"/>
                </a:highlight>
                <a:latin typeface="Nunito"/>
              </a:rPr>
              <a:t>Prof. Emeritus Garth Nicolson, PhD, MD is a world authority with a very impressive list of achievements and knowledge. In ScholarGPS International Rankings (2025), he ranks #1 Cell Membranes, #2 Cancer Metastasis, #13 Tumor Progression, #53 Cell &amp; Molecular Biology.</a:t>
            </a:r>
            <a:br>
              <a:rPr sz="1400"/>
            </a:br>
            <a:br>
              <a:rPr sz="1400"/>
            </a:br>
            <a:r>
              <a:rPr lang="en-US" sz="1400" b="0" strike="noStrike" spc="-1">
                <a:solidFill>
                  <a:schemeClr val="dk1"/>
                </a:solidFill>
                <a:highlight>
                  <a:srgbClr val="FFFFFF"/>
                </a:highlight>
                <a:latin typeface="Nunito"/>
              </a:rPr>
              <a:t>Prof Nicolson, also wrote the book. The Project Day Lily story chronicles the events surrounding what the public knows as "Gulf War Syndrome." </a:t>
            </a:r>
            <a:endParaRPr lang="en-GB" sz="1400" b="0" strike="noStrike" spc="-1">
              <a:solidFill>
                <a:schemeClr val="dk1"/>
              </a:solidFill>
              <a:latin typeface="Aptos"/>
            </a:endParaRPr>
          </a:p>
          <a:p>
            <a:pPr marL="228600" indent="-228600" defTabSz="914400">
              <a:lnSpc>
                <a:spcPct val="90000"/>
              </a:lnSpc>
              <a:spcBef>
                <a:spcPts val="1001"/>
              </a:spcBef>
              <a:buClr>
                <a:srgbClr val="000000"/>
              </a:buClr>
              <a:buFont typeface="Arial"/>
              <a:buChar char="•"/>
              <a:tabLst>
                <a:tab pos="0" algn="l"/>
              </a:tabLst>
            </a:pPr>
            <a:r>
              <a:rPr lang="en-US" sz="1400" b="0" strike="noStrike" spc="-1">
                <a:solidFill>
                  <a:schemeClr val="dk1"/>
                </a:solidFill>
                <a:highlight>
                  <a:srgbClr val="FFFFFF"/>
                </a:highlight>
                <a:latin typeface="Nunito"/>
              </a:rPr>
              <a:t>To this day, the public perception of that tragedy is very limited, but now there are over 150,000 veterans of that conflict that suffer from chronic illnesses and tens of thousands have died without acknowledgment or proper assistance to keep secret the origin of their illnesses. A biowarfare program.</a:t>
            </a:r>
            <a:endParaRPr lang="en-GB" sz="1400" b="0" strike="noStrike" spc="-1">
              <a:solidFill>
                <a:schemeClr val="dk1"/>
              </a:solidFill>
              <a:latin typeface="Aptos"/>
            </a:endParaRPr>
          </a:p>
          <a:p>
            <a:pPr indent="0" defTabSz="914400">
              <a:lnSpc>
                <a:spcPct val="90000"/>
              </a:lnSpc>
              <a:spcBef>
                <a:spcPts val="1001"/>
              </a:spcBef>
              <a:buNone/>
              <a:tabLst>
                <a:tab pos="0" algn="l"/>
              </a:tabLst>
            </a:pPr>
            <a:endParaRPr lang="en-GB" sz="1400" b="0" strike="noStrike" spc="-1">
              <a:solidFill>
                <a:schemeClr val="dk1"/>
              </a:solidFill>
              <a:latin typeface="Aptos"/>
            </a:endParaRPr>
          </a:p>
        </p:txBody>
      </p:sp>
      <p:pic>
        <p:nvPicPr>
          <p:cNvPr id="116" name="Content Placeholder 3" descr="A screenshot of a computer&#10;&#10;AI-generated content may be incorrect."/>
          <p:cNvPicPr/>
          <p:nvPr/>
        </p:nvPicPr>
        <p:blipFill>
          <a:blip r:embed="rId2"/>
          <a:srcRect l="3629" t="11764" r="67055" b="32593"/>
          <a:stretch/>
        </p:blipFill>
        <p:spPr>
          <a:xfrm>
            <a:off x="6099120" y="1757880"/>
            <a:ext cx="5458680" cy="3341880"/>
          </a:xfrm>
          <a:prstGeom prst="rect">
            <a:avLst/>
          </a:prstGeom>
          <a:ln w="0">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majorFont>
      <a:minorFont>
        <a:latin typeface="Aptos" panose="020B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0.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majorFont>
      <a:minorFont>
        <a:latin typeface="Aptos" panose="020B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majorFont>
      <a:minorFont>
        <a:latin typeface="Aptos" panose="020B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2.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majorFont>
      <a:minorFont>
        <a:latin typeface="Aptos" panose="020B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majorFont>
      <a:minorFont>
        <a:latin typeface="Aptos" panose="020B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majorFont>
      <a:minorFont>
        <a:latin typeface="Aptos" panose="020B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majorFont>
      <a:minorFont>
        <a:latin typeface="Aptos" panose="020B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majorFont>
      <a:minorFont>
        <a:latin typeface="Aptos" panose="020B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majorFont>
      <a:minorFont>
        <a:latin typeface="Aptos" panose="020B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majorFont>
      <a:minorFont>
        <a:latin typeface="Aptos" panose="020B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9.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majorFont>
      <a:minorFont>
        <a:latin typeface="Aptos" panose="020B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0</TotalTime>
  <Application>Microsoft Office PowerPoint</Application>
  <PresentationFormat>Widescreen</PresentationFormat>
  <Slides>23</Slides>
  <Notes>1</Notes>
  <HiddenSlides>0</HiddenSlides>
  <ScaleCrop>false</ScaleCrop>
  <HeadingPairs>
    <vt:vector size="4" baseType="variant">
      <vt:variant>
        <vt:lpstr>Theme</vt:lpstr>
      </vt:variant>
      <vt:variant>
        <vt:i4>11</vt:i4>
      </vt:variant>
      <vt:variant>
        <vt:lpstr>Slide Titles</vt:lpstr>
      </vt:variant>
      <vt:variant>
        <vt:i4>23</vt:i4>
      </vt:variant>
    </vt:vector>
  </HeadingPairs>
  <TitlesOfParts>
    <vt:vector size="34" baseType="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 "Achieving abundant health  in a toxic world and hostile medical system" </vt:lpstr>
      <vt:lpstr>Curing incurable diseases</vt:lpstr>
      <vt:lpstr>Interview Dr Charlie Teo</vt:lpstr>
      <vt:lpstr>PowerPoint Presentation</vt:lpstr>
      <vt:lpstr>PowerPoint Presentation</vt:lpstr>
      <vt:lpstr>The Australian October 2023</vt:lpstr>
      <vt:lpstr>PowerPoint Presentation</vt:lpstr>
      <vt:lpstr>"We are in the fight for our lives" Prof Boyle</vt:lpstr>
      <vt:lpstr>PowerPoint Presentation</vt:lpstr>
      <vt:lpstr>Warning: Global amyloidogenic health disaster </vt:lpstr>
      <vt:lpstr>RT-QuIC and Raman Spectroscopy Confirmations in Embalmer White Clots</vt:lpstr>
      <vt:lpstr>Embalmer Richard Hirshman</vt:lpstr>
      <vt:lpstr>PowerPoint Presentation</vt:lpstr>
      <vt:lpstr> Intentional blood clot coverup exposed by Major Tom Haviland </vt:lpstr>
      <vt:lpstr>Elizabeth had 3 samples tested with Dr Kevin McCairn.   All three tested positive for amyloids   Unvaxxed herself, unvaxxed son, vaxxed relative </vt:lpstr>
      <vt:lpstr>Elizabeth Glass</vt:lpstr>
      <vt:lpstr>Summary of what I learnt healing</vt:lpstr>
      <vt:lpstr>Latest Research for to remove amyloids</vt:lpstr>
      <vt:lpstr>Is extended water fasting is the cure?</vt:lpstr>
      <vt:lpstr>Healed cardiomyopathy </vt:lpstr>
      <vt:lpstr>PowerPoint Presentation</vt:lpstr>
      <vt:lpstr>Health Alliance Australia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dc:description/>
  <cp:lastModifiedBy/>
  <cp:revision>9</cp:revision>
  <dcterms:created xsi:type="dcterms:W3CDTF">2026-02-13T23:55:46Z</dcterms:created>
  <dcterms:modified xsi:type="dcterms:W3CDTF">2026-03-13T21:23:42Z</dcterms:modified>
  <dc:language>en-AU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vt:i4>
  </property>
  <property fmtid="{D5CDD505-2E9C-101B-9397-08002B2CF9AE}" pid="3" name="PresentationFormat">
    <vt:lpwstr>Widescreen</vt:lpwstr>
  </property>
  <property fmtid="{D5CDD505-2E9C-101B-9397-08002B2CF9AE}" pid="4" name="Slides">
    <vt:i4>25</vt:i4>
  </property>
</Properties>
</file>